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58" r:id="rId20"/>
    <p:sldId id="276" r:id="rId21"/>
    <p:sldId id="277" r:id="rId22"/>
    <p:sldId id="278" r:id="rId23"/>
    <p:sldId id="275" r:id="rId24"/>
  </p:sldIdLst>
  <p:sldSz cx="10693400" cy="7562850"/>
  <p:notesSz cx="10693400" cy="756285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36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79"/>
                </a:moveTo>
                <a:lnTo>
                  <a:pt x="10691990" y="7559979"/>
                </a:lnTo>
                <a:lnTo>
                  <a:pt x="10691990" y="0"/>
                </a:lnTo>
                <a:lnTo>
                  <a:pt x="0" y="0"/>
                </a:lnTo>
                <a:lnTo>
                  <a:pt x="0" y="75599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77105" y="831278"/>
            <a:ext cx="6339189" cy="6045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AF1280"/>
                </a:solidFill>
                <a:latin typeface="BentonSans"/>
                <a:cs typeface="Benton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1" i="0">
                <a:solidFill>
                  <a:srgbClr val="76B82A"/>
                </a:solidFill>
                <a:latin typeface="BentonSans"/>
                <a:cs typeface="Benton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50" b="0" i="0">
                <a:solidFill>
                  <a:schemeClr val="bg1"/>
                </a:solidFill>
                <a:latin typeface="BentonSans"/>
                <a:cs typeface="Benton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1" i="0">
                <a:solidFill>
                  <a:srgbClr val="76B82A"/>
                </a:solidFill>
                <a:latin typeface="BentonSans"/>
                <a:cs typeface="Benton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1" i="0">
                <a:solidFill>
                  <a:srgbClr val="76B82A"/>
                </a:solidFill>
                <a:latin typeface="BentonSans"/>
                <a:cs typeface="Benton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79"/>
                </a:moveTo>
                <a:lnTo>
                  <a:pt x="10691990" y="7559979"/>
                </a:lnTo>
                <a:lnTo>
                  <a:pt x="10691990" y="0"/>
                </a:lnTo>
                <a:lnTo>
                  <a:pt x="0" y="0"/>
                </a:lnTo>
                <a:lnTo>
                  <a:pt x="0" y="75599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7222" y="811719"/>
            <a:ext cx="9038955" cy="459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1" i="0">
                <a:solidFill>
                  <a:srgbClr val="76B82A"/>
                </a:solidFill>
                <a:latin typeface="BentonSans"/>
                <a:cs typeface="Benton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67533" y="2107835"/>
            <a:ext cx="4424045" cy="2439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50" b="0" i="0">
                <a:solidFill>
                  <a:schemeClr val="bg1"/>
                </a:solidFill>
                <a:latin typeface="BentonSans"/>
                <a:cs typeface="Benton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029891" y="1799001"/>
            <a:ext cx="4507230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b="1" spc="-35" dirty="0">
                <a:solidFill>
                  <a:srgbClr val="FFFFFF"/>
                </a:solidFill>
                <a:latin typeface="BentonSans"/>
                <a:cs typeface="BentonSans"/>
              </a:rPr>
              <a:t>SAP </a:t>
            </a:r>
            <a:r>
              <a:rPr sz="3800" b="1" spc="-10" dirty="0">
                <a:solidFill>
                  <a:srgbClr val="FFFFFF"/>
                </a:solidFill>
                <a:latin typeface="BentonSans"/>
                <a:cs typeface="BentonSans"/>
              </a:rPr>
              <a:t>Business</a:t>
            </a:r>
            <a:r>
              <a:rPr sz="3800" b="1" spc="-55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3800" b="1" spc="-10" dirty="0">
                <a:solidFill>
                  <a:srgbClr val="FFFFFF"/>
                </a:solidFill>
                <a:latin typeface="BentonSans"/>
                <a:cs typeface="BentonSans"/>
              </a:rPr>
              <a:t>One</a:t>
            </a:r>
            <a:r>
              <a:rPr sz="3300" spc="-15" baseline="31565" dirty="0">
                <a:solidFill>
                  <a:srgbClr val="FFFFFF"/>
                </a:solidFill>
                <a:latin typeface="BentonSans-Light"/>
                <a:cs typeface="BentonSans-Light"/>
              </a:rPr>
              <a:t>®</a:t>
            </a:r>
            <a:endParaRPr sz="3300" baseline="31565">
              <a:latin typeface="BentonSans-Light"/>
              <a:cs typeface="BentonSans-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85"/>
              </a:lnSpc>
              <a:spcBef>
                <a:spcPts val="95"/>
              </a:spcBef>
            </a:pPr>
            <a:r>
              <a:rPr spc="-30" dirty="0"/>
              <a:t>Service</a:t>
            </a:r>
          </a:p>
          <a:p>
            <a:pPr marL="67945">
              <a:lnSpc>
                <a:spcPts val="7225"/>
              </a:lnSpc>
            </a:pPr>
            <a:r>
              <a:rPr sz="6250" b="1" dirty="0">
                <a:solidFill>
                  <a:srgbClr val="FBBA00"/>
                </a:solidFill>
                <a:latin typeface="BentonSans"/>
                <a:cs typeface="BentonSans"/>
              </a:rPr>
              <a:t>mobile</a:t>
            </a:r>
            <a:r>
              <a:rPr sz="6250" b="1" spc="-60" dirty="0">
                <a:solidFill>
                  <a:srgbClr val="FBBA00"/>
                </a:solidFill>
                <a:latin typeface="BentonSans"/>
                <a:cs typeface="BentonSans"/>
              </a:rPr>
              <a:t> </a:t>
            </a:r>
            <a:r>
              <a:rPr sz="6250" b="1" dirty="0">
                <a:solidFill>
                  <a:srgbClr val="FBBA00"/>
                </a:solidFill>
                <a:latin typeface="BentonSans"/>
                <a:cs typeface="BentonSans"/>
              </a:rPr>
              <a:t>app</a:t>
            </a:r>
            <a:endParaRPr sz="6250">
              <a:latin typeface="BentonSans"/>
              <a:cs typeface="BentonSans"/>
            </a:endParaRPr>
          </a:p>
        </p:txBody>
      </p:sp>
      <p:sp>
        <p:nvSpPr>
          <p:cNvPr id="9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0"/>
          <p:cNvSpPr/>
          <p:nvPr/>
        </p:nvSpPr>
        <p:spPr>
          <a:xfrm>
            <a:off x="1051433" y="2190597"/>
            <a:ext cx="2542540" cy="2011680"/>
          </a:xfrm>
          <a:custGeom>
            <a:avLst/>
            <a:gdLst/>
            <a:ahLst/>
            <a:cxnLst/>
            <a:rect l="l" t="t" r="r" b="b"/>
            <a:pathLst>
              <a:path w="2542540" h="2011679">
                <a:moveTo>
                  <a:pt x="0" y="2011680"/>
                </a:moveTo>
                <a:lnTo>
                  <a:pt x="2542031" y="2011680"/>
                </a:lnTo>
                <a:lnTo>
                  <a:pt x="2542031" y="0"/>
                </a:lnTo>
                <a:lnTo>
                  <a:pt x="0" y="0"/>
                </a:lnTo>
                <a:lnTo>
                  <a:pt x="0" y="2011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1"/>
          <p:cNvSpPr txBox="1"/>
          <p:nvPr/>
        </p:nvSpPr>
        <p:spPr>
          <a:xfrm>
            <a:off x="1357272" y="3077591"/>
            <a:ext cx="193675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600" b="1" spc="0" dirty="0">
                <a:solidFill>
                  <a:srgbClr val="6B6B6A"/>
                </a:solidFill>
                <a:latin typeface="BentonSans"/>
                <a:cs typeface="BentonSans"/>
              </a:rPr>
              <a:t>SAP </a:t>
            </a:r>
            <a:r>
              <a:rPr sz="1600" b="1" spc="5" dirty="0">
                <a:solidFill>
                  <a:srgbClr val="6B6B6A"/>
                </a:solidFill>
                <a:latin typeface="BentonSans"/>
                <a:cs typeface="BentonSans"/>
              </a:rPr>
              <a:t>Business</a:t>
            </a:r>
            <a:r>
              <a:rPr sz="1600" b="1" spc="-50" dirty="0">
                <a:solidFill>
                  <a:srgbClr val="6B6B6A"/>
                </a:solidFill>
                <a:latin typeface="BentonSans"/>
                <a:cs typeface="BentonSans"/>
              </a:rPr>
              <a:t> </a:t>
            </a:r>
            <a:r>
              <a:rPr sz="1600" b="1" spc="0" dirty="0">
                <a:solidFill>
                  <a:srgbClr val="6B6B6A"/>
                </a:solidFill>
                <a:latin typeface="BentonSans"/>
                <a:cs typeface="BentonSans"/>
              </a:rPr>
              <a:t>One</a:t>
            </a:r>
            <a:r>
              <a:rPr sz="1425" spc="0" baseline="32163" dirty="0">
                <a:solidFill>
                  <a:srgbClr val="6B6B6A"/>
                </a:solidFill>
                <a:latin typeface="BentonSans-Light"/>
                <a:cs typeface="BentonSans-Light"/>
              </a:rPr>
              <a:t>®</a:t>
            </a:r>
            <a:endParaRPr sz="1425" baseline="32163">
              <a:latin typeface="BentonSans-Light"/>
              <a:cs typeface="BentonSans-Light"/>
            </a:endParaRPr>
          </a:p>
        </p:txBody>
      </p:sp>
      <p:sp>
        <p:nvSpPr>
          <p:cNvPr id="13" name="object 12"/>
          <p:cNvSpPr txBox="1">
            <a:spLocks noGrp="1"/>
          </p:cNvSpPr>
          <p:nvPr>
            <p:ph type="title"/>
          </p:nvPr>
        </p:nvSpPr>
        <p:spPr>
          <a:xfrm>
            <a:off x="1330502" y="3210173"/>
            <a:ext cx="1901189" cy="682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4300" b="0" spc="-10" dirty="0">
                <a:solidFill>
                  <a:srgbClr val="6B6B6A"/>
                </a:solidFill>
                <a:latin typeface="BentonSans"/>
                <a:cs typeface="BentonSans"/>
              </a:rPr>
              <a:t>Service</a:t>
            </a:r>
            <a:endParaRPr sz="4300">
              <a:latin typeface="BentonSans"/>
              <a:cs typeface="Benton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48983" y="4511871"/>
            <a:ext cx="4660265" cy="1115060"/>
          </a:xfrm>
          <a:prstGeom prst="rect">
            <a:avLst/>
          </a:prstGeom>
        </p:spPr>
        <p:txBody>
          <a:bodyPr vert="horz" wrap="square" lIns="0" tIns="23241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830"/>
              </a:spcBef>
            </a:pPr>
            <a:r>
              <a:rPr sz="2600" b="1" spc="-15" dirty="0">
                <a:solidFill>
                  <a:srgbClr val="FFFFFF"/>
                </a:solidFill>
                <a:latin typeface="BentonSans"/>
                <a:cs typeface="BentonSans"/>
              </a:rPr>
              <a:t>Location</a:t>
            </a:r>
            <a:endParaRPr sz="2600">
              <a:latin typeface="BentonSans"/>
              <a:cs typeface="BentonSans"/>
            </a:endParaRPr>
          </a:p>
          <a:p>
            <a:pPr algn="ctr">
              <a:lnSpc>
                <a:spcPct val="100000"/>
              </a:lnSpc>
              <a:spcBef>
                <a:spcPts val="1330"/>
              </a:spcBef>
            </a:pP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Check the </a:t>
            </a: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customer’s </a:t>
            </a:r>
            <a:r>
              <a:rPr sz="2000" spc="-15" dirty="0">
                <a:solidFill>
                  <a:srgbClr val="FFFFFF"/>
                </a:solidFill>
                <a:latin typeface="BentonSans-Book"/>
                <a:cs typeface="BentonSans-Book"/>
              </a:rPr>
              <a:t>address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on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a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 map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56"/>
            <a:ext cx="2587040" cy="461737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8928" y="5095760"/>
            <a:ext cx="2587625" cy="1040130"/>
          </a:xfrm>
          <a:custGeom>
            <a:avLst/>
            <a:gdLst/>
            <a:ahLst/>
            <a:cxnLst/>
            <a:rect l="l" t="t" r="r" b="b"/>
            <a:pathLst>
              <a:path w="2587625" h="1040129">
                <a:moveTo>
                  <a:pt x="0" y="1039672"/>
                </a:moveTo>
                <a:lnTo>
                  <a:pt x="2587040" y="1039672"/>
                </a:lnTo>
                <a:lnTo>
                  <a:pt x="2587040" y="0"/>
                </a:lnTo>
                <a:lnTo>
                  <a:pt x="0" y="0"/>
                </a:lnTo>
                <a:lnTo>
                  <a:pt x="0" y="1039672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8928" y="2292997"/>
            <a:ext cx="2587625" cy="2331085"/>
          </a:xfrm>
          <a:custGeom>
            <a:avLst/>
            <a:gdLst/>
            <a:ahLst/>
            <a:cxnLst/>
            <a:rect l="l" t="t" r="r" b="b"/>
            <a:pathLst>
              <a:path w="2587625" h="2331085">
                <a:moveTo>
                  <a:pt x="0" y="2330983"/>
                </a:moveTo>
                <a:lnTo>
                  <a:pt x="2587040" y="2330983"/>
                </a:lnTo>
                <a:lnTo>
                  <a:pt x="2587040" y="0"/>
                </a:lnTo>
                <a:lnTo>
                  <a:pt x="0" y="0"/>
                </a:lnTo>
                <a:lnTo>
                  <a:pt x="0" y="2330983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49687" y="2641837"/>
            <a:ext cx="1844039" cy="1490345"/>
          </a:xfrm>
          <a:custGeom>
            <a:avLst/>
            <a:gdLst/>
            <a:ahLst/>
            <a:cxnLst/>
            <a:rect l="l" t="t" r="r" b="b"/>
            <a:pathLst>
              <a:path w="1844040" h="1490345">
                <a:moveTo>
                  <a:pt x="611276" y="0"/>
                </a:moveTo>
                <a:lnTo>
                  <a:pt x="0" y="76720"/>
                </a:lnTo>
                <a:lnTo>
                  <a:pt x="0" y="1490306"/>
                </a:lnTo>
                <a:lnTo>
                  <a:pt x="335880" y="1448168"/>
                </a:lnTo>
                <a:lnTo>
                  <a:pt x="37211" y="1448168"/>
                </a:lnTo>
                <a:lnTo>
                  <a:pt x="37211" y="1278839"/>
                </a:lnTo>
                <a:lnTo>
                  <a:pt x="40068" y="1278839"/>
                </a:lnTo>
                <a:lnTo>
                  <a:pt x="90260" y="1229512"/>
                </a:lnTo>
                <a:lnTo>
                  <a:pt x="37211" y="1229512"/>
                </a:lnTo>
                <a:lnTo>
                  <a:pt x="37211" y="273138"/>
                </a:lnTo>
                <a:lnTo>
                  <a:pt x="89562" y="273138"/>
                </a:lnTo>
                <a:lnTo>
                  <a:pt x="37211" y="220306"/>
                </a:lnTo>
                <a:lnTo>
                  <a:pt x="37211" y="109524"/>
                </a:lnTo>
                <a:lnTo>
                  <a:pt x="595083" y="39522"/>
                </a:lnTo>
                <a:lnTo>
                  <a:pt x="948478" y="39522"/>
                </a:lnTo>
                <a:lnTo>
                  <a:pt x="611276" y="0"/>
                </a:lnTo>
                <a:close/>
              </a:path>
              <a:path w="1844040" h="1490345">
                <a:moveTo>
                  <a:pt x="931009" y="1413598"/>
                </a:moveTo>
                <a:lnTo>
                  <a:pt x="611428" y="1413598"/>
                </a:lnTo>
                <a:lnTo>
                  <a:pt x="1264551" y="1490141"/>
                </a:lnTo>
                <a:lnTo>
                  <a:pt x="1264551" y="1448333"/>
                </a:lnTo>
                <a:lnTo>
                  <a:pt x="1227366" y="1448333"/>
                </a:lnTo>
                <a:lnTo>
                  <a:pt x="931009" y="1413598"/>
                </a:lnTo>
                <a:close/>
              </a:path>
              <a:path w="1844040" h="1490345">
                <a:moveTo>
                  <a:pt x="967003" y="932535"/>
                </a:moveTo>
                <a:lnTo>
                  <a:pt x="632269" y="932535"/>
                </a:lnTo>
                <a:lnTo>
                  <a:pt x="929817" y="967409"/>
                </a:lnTo>
                <a:lnTo>
                  <a:pt x="929817" y="1165072"/>
                </a:lnTo>
                <a:lnTo>
                  <a:pt x="1227366" y="1198651"/>
                </a:lnTo>
                <a:lnTo>
                  <a:pt x="1227366" y="1448333"/>
                </a:lnTo>
                <a:lnTo>
                  <a:pt x="1264551" y="1448333"/>
                </a:lnTo>
                <a:lnTo>
                  <a:pt x="1264551" y="1161237"/>
                </a:lnTo>
                <a:lnTo>
                  <a:pt x="1227366" y="1161237"/>
                </a:lnTo>
                <a:lnTo>
                  <a:pt x="967003" y="1131836"/>
                </a:lnTo>
                <a:lnTo>
                  <a:pt x="967003" y="971778"/>
                </a:lnTo>
                <a:lnTo>
                  <a:pt x="1264551" y="971778"/>
                </a:lnTo>
                <a:lnTo>
                  <a:pt x="1264551" y="964844"/>
                </a:lnTo>
                <a:lnTo>
                  <a:pt x="1227366" y="964844"/>
                </a:lnTo>
                <a:lnTo>
                  <a:pt x="967003" y="934300"/>
                </a:lnTo>
                <a:lnTo>
                  <a:pt x="967003" y="932535"/>
                </a:lnTo>
                <a:close/>
              </a:path>
              <a:path w="1844040" h="1490345">
                <a:moveTo>
                  <a:pt x="371919" y="989253"/>
                </a:moveTo>
                <a:lnTo>
                  <a:pt x="334733" y="989253"/>
                </a:lnTo>
                <a:lnTo>
                  <a:pt x="334733" y="1410830"/>
                </a:lnTo>
                <a:lnTo>
                  <a:pt x="37211" y="1448168"/>
                </a:lnTo>
                <a:lnTo>
                  <a:pt x="335880" y="1448168"/>
                </a:lnTo>
                <a:lnTo>
                  <a:pt x="611428" y="1413598"/>
                </a:lnTo>
                <a:lnTo>
                  <a:pt x="931009" y="1413598"/>
                </a:lnTo>
                <a:lnTo>
                  <a:pt x="867512" y="1406156"/>
                </a:lnTo>
                <a:lnTo>
                  <a:pt x="371919" y="1406156"/>
                </a:lnTo>
                <a:lnTo>
                  <a:pt x="371919" y="989253"/>
                </a:lnTo>
                <a:close/>
              </a:path>
              <a:path w="1844040" h="1490345">
                <a:moveTo>
                  <a:pt x="967003" y="932218"/>
                </a:moveTo>
                <a:lnTo>
                  <a:pt x="595083" y="932218"/>
                </a:lnTo>
                <a:lnTo>
                  <a:pt x="595083" y="1378140"/>
                </a:lnTo>
                <a:lnTo>
                  <a:pt x="371919" y="1406156"/>
                </a:lnTo>
                <a:lnTo>
                  <a:pt x="867512" y="1406156"/>
                </a:lnTo>
                <a:lnTo>
                  <a:pt x="632269" y="1378585"/>
                </a:lnTo>
                <a:lnTo>
                  <a:pt x="632269" y="932535"/>
                </a:lnTo>
                <a:lnTo>
                  <a:pt x="967003" y="932535"/>
                </a:lnTo>
                <a:lnTo>
                  <a:pt x="967003" y="932218"/>
                </a:lnTo>
                <a:close/>
              </a:path>
              <a:path w="1844040" h="1490345">
                <a:moveTo>
                  <a:pt x="40068" y="1278839"/>
                </a:moveTo>
                <a:lnTo>
                  <a:pt x="37211" y="1278839"/>
                </a:lnTo>
                <a:lnTo>
                  <a:pt x="38620" y="1280261"/>
                </a:lnTo>
                <a:lnTo>
                  <a:pt x="40068" y="1278839"/>
                </a:lnTo>
                <a:close/>
              </a:path>
              <a:path w="1844040" h="1490345">
                <a:moveTo>
                  <a:pt x="357974" y="632396"/>
                </a:moveTo>
                <a:lnTo>
                  <a:pt x="329059" y="638254"/>
                </a:lnTo>
                <a:lnTo>
                  <a:pt x="305415" y="654218"/>
                </a:lnTo>
                <a:lnTo>
                  <a:pt x="289459" y="677873"/>
                </a:lnTo>
                <a:lnTo>
                  <a:pt x="283603" y="706805"/>
                </a:lnTo>
                <a:lnTo>
                  <a:pt x="287422" y="730327"/>
                </a:lnTo>
                <a:lnTo>
                  <a:pt x="298048" y="750765"/>
                </a:lnTo>
                <a:lnTo>
                  <a:pt x="314234" y="766875"/>
                </a:lnTo>
                <a:lnTo>
                  <a:pt x="334733" y="777417"/>
                </a:lnTo>
                <a:lnTo>
                  <a:pt x="334733" y="937107"/>
                </a:lnTo>
                <a:lnTo>
                  <a:pt x="37211" y="1229512"/>
                </a:lnTo>
                <a:lnTo>
                  <a:pt x="90260" y="1229512"/>
                </a:lnTo>
                <a:lnTo>
                  <a:pt x="334733" y="989253"/>
                </a:lnTo>
                <a:lnTo>
                  <a:pt x="371919" y="989253"/>
                </a:lnTo>
                <a:lnTo>
                  <a:pt x="371919" y="961224"/>
                </a:lnTo>
                <a:lnTo>
                  <a:pt x="595083" y="932218"/>
                </a:lnTo>
                <a:lnTo>
                  <a:pt x="967003" y="932218"/>
                </a:lnTo>
                <a:lnTo>
                  <a:pt x="967003" y="929970"/>
                </a:lnTo>
                <a:lnTo>
                  <a:pt x="929817" y="929970"/>
                </a:lnTo>
                <a:lnTo>
                  <a:pt x="876653" y="923734"/>
                </a:lnTo>
                <a:lnTo>
                  <a:pt x="371919" y="923734"/>
                </a:lnTo>
                <a:lnTo>
                  <a:pt x="371919" y="779818"/>
                </a:lnTo>
                <a:lnTo>
                  <a:pt x="395861" y="770745"/>
                </a:lnTo>
                <a:lnTo>
                  <a:pt x="415026" y="754446"/>
                </a:lnTo>
                <a:lnTo>
                  <a:pt x="421109" y="743991"/>
                </a:lnTo>
                <a:lnTo>
                  <a:pt x="357974" y="743991"/>
                </a:lnTo>
                <a:lnTo>
                  <a:pt x="343511" y="741065"/>
                </a:lnTo>
                <a:lnTo>
                  <a:pt x="331690" y="733090"/>
                </a:lnTo>
                <a:lnTo>
                  <a:pt x="323715" y="721268"/>
                </a:lnTo>
                <a:lnTo>
                  <a:pt x="320789" y="706805"/>
                </a:lnTo>
                <a:lnTo>
                  <a:pt x="323715" y="692338"/>
                </a:lnTo>
                <a:lnTo>
                  <a:pt x="331690" y="680508"/>
                </a:lnTo>
                <a:lnTo>
                  <a:pt x="343511" y="672524"/>
                </a:lnTo>
                <a:lnTo>
                  <a:pt x="357974" y="669594"/>
                </a:lnTo>
                <a:lnTo>
                  <a:pt x="420923" y="669594"/>
                </a:lnTo>
                <a:lnTo>
                  <a:pt x="410554" y="654218"/>
                </a:lnTo>
                <a:lnTo>
                  <a:pt x="386908" y="638254"/>
                </a:lnTo>
                <a:lnTo>
                  <a:pt x="357974" y="632396"/>
                </a:lnTo>
                <a:close/>
              </a:path>
              <a:path w="1844040" h="1490345">
                <a:moveTo>
                  <a:pt x="1264551" y="971778"/>
                </a:moveTo>
                <a:lnTo>
                  <a:pt x="967003" y="971778"/>
                </a:lnTo>
                <a:lnTo>
                  <a:pt x="1227366" y="1002284"/>
                </a:lnTo>
                <a:lnTo>
                  <a:pt x="1227366" y="1161237"/>
                </a:lnTo>
                <a:lnTo>
                  <a:pt x="1264551" y="1161237"/>
                </a:lnTo>
                <a:lnTo>
                  <a:pt x="1264551" y="1011694"/>
                </a:lnTo>
                <a:lnTo>
                  <a:pt x="1606579" y="974293"/>
                </a:lnTo>
                <a:lnTo>
                  <a:pt x="1264551" y="974293"/>
                </a:lnTo>
                <a:lnTo>
                  <a:pt x="1264551" y="971778"/>
                </a:lnTo>
                <a:close/>
              </a:path>
              <a:path w="1844040" h="1490345">
                <a:moveTo>
                  <a:pt x="1838998" y="911453"/>
                </a:moveTo>
                <a:lnTo>
                  <a:pt x="1264551" y="974293"/>
                </a:lnTo>
                <a:lnTo>
                  <a:pt x="1606579" y="974293"/>
                </a:lnTo>
                <a:lnTo>
                  <a:pt x="1843036" y="948436"/>
                </a:lnTo>
                <a:lnTo>
                  <a:pt x="1838998" y="911453"/>
                </a:lnTo>
                <a:close/>
              </a:path>
              <a:path w="1844040" h="1490345">
                <a:moveTo>
                  <a:pt x="1454094" y="488251"/>
                </a:moveTo>
                <a:lnTo>
                  <a:pt x="967003" y="488251"/>
                </a:lnTo>
                <a:lnTo>
                  <a:pt x="1227366" y="518795"/>
                </a:lnTo>
                <a:lnTo>
                  <a:pt x="1227366" y="964844"/>
                </a:lnTo>
                <a:lnTo>
                  <a:pt x="1264551" y="964844"/>
                </a:lnTo>
                <a:lnTo>
                  <a:pt x="1264551" y="523303"/>
                </a:lnTo>
                <a:lnTo>
                  <a:pt x="1440243" y="501332"/>
                </a:lnTo>
                <a:lnTo>
                  <a:pt x="1454094" y="488251"/>
                </a:lnTo>
                <a:close/>
              </a:path>
              <a:path w="1844040" h="1490345">
                <a:moveTo>
                  <a:pt x="967003" y="449021"/>
                </a:moveTo>
                <a:lnTo>
                  <a:pt x="632269" y="449021"/>
                </a:lnTo>
                <a:lnTo>
                  <a:pt x="929817" y="483908"/>
                </a:lnTo>
                <a:lnTo>
                  <a:pt x="929817" y="929970"/>
                </a:lnTo>
                <a:lnTo>
                  <a:pt x="967003" y="929970"/>
                </a:lnTo>
                <a:lnTo>
                  <a:pt x="967003" y="488251"/>
                </a:lnTo>
                <a:lnTo>
                  <a:pt x="1454094" y="488251"/>
                </a:lnTo>
                <a:lnTo>
                  <a:pt x="1456676" y="485813"/>
                </a:lnTo>
                <a:lnTo>
                  <a:pt x="1264551" y="485813"/>
                </a:lnTo>
                <a:lnTo>
                  <a:pt x="1264551" y="481330"/>
                </a:lnTo>
                <a:lnTo>
                  <a:pt x="1227366" y="481330"/>
                </a:lnTo>
                <a:lnTo>
                  <a:pt x="967003" y="450811"/>
                </a:lnTo>
                <a:lnTo>
                  <a:pt x="967003" y="449021"/>
                </a:lnTo>
                <a:close/>
              </a:path>
              <a:path w="1844040" h="1490345">
                <a:moveTo>
                  <a:pt x="967003" y="448640"/>
                </a:moveTo>
                <a:lnTo>
                  <a:pt x="595083" y="448640"/>
                </a:lnTo>
                <a:lnTo>
                  <a:pt x="595083" y="894715"/>
                </a:lnTo>
                <a:lnTo>
                  <a:pt x="371919" y="923734"/>
                </a:lnTo>
                <a:lnTo>
                  <a:pt x="876653" y="923734"/>
                </a:lnTo>
                <a:lnTo>
                  <a:pt x="632269" y="895070"/>
                </a:lnTo>
                <a:lnTo>
                  <a:pt x="632269" y="449021"/>
                </a:lnTo>
                <a:lnTo>
                  <a:pt x="967003" y="449021"/>
                </a:lnTo>
                <a:lnTo>
                  <a:pt x="967003" y="448640"/>
                </a:lnTo>
                <a:close/>
              </a:path>
              <a:path w="1844040" h="1490345">
                <a:moveTo>
                  <a:pt x="420923" y="669594"/>
                </a:moveTo>
                <a:lnTo>
                  <a:pt x="357974" y="669594"/>
                </a:lnTo>
                <a:lnTo>
                  <a:pt x="372440" y="672524"/>
                </a:lnTo>
                <a:lnTo>
                  <a:pt x="384265" y="680508"/>
                </a:lnTo>
                <a:lnTo>
                  <a:pt x="392245" y="692338"/>
                </a:lnTo>
                <a:lnTo>
                  <a:pt x="395173" y="706805"/>
                </a:lnTo>
                <a:lnTo>
                  <a:pt x="392245" y="721268"/>
                </a:lnTo>
                <a:lnTo>
                  <a:pt x="384265" y="733090"/>
                </a:lnTo>
                <a:lnTo>
                  <a:pt x="372440" y="741065"/>
                </a:lnTo>
                <a:lnTo>
                  <a:pt x="357974" y="743991"/>
                </a:lnTo>
                <a:lnTo>
                  <a:pt x="421109" y="743991"/>
                </a:lnTo>
                <a:lnTo>
                  <a:pt x="427747" y="732580"/>
                </a:lnTo>
                <a:lnTo>
                  <a:pt x="432358" y="706805"/>
                </a:lnTo>
                <a:lnTo>
                  <a:pt x="426506" y="677873"/>
                </a:lnTo>
                <a:lnTo>
                  <a:pt x="420923" y="669594"/>
                </a:lnTo>
                <a:close/>
              </a:path>
              <a:path w="1844040" h="1490345">
                <a:moveTo>
                  <a:pt x="89562" y="273138"/>
                </a:moveTo>
                <a:lnTo>
                  <a:pt x="37211" y="273138"/>
                </a:lnTo>
                <a:lnTo>
                  <a:pt x="253593" y="491502"/>
                </a:lnTo>
                <a:lnTo>
                  <a:pt x="565842" y="452310"/>
                </a:lnTo>
                <a:lnTo>
                  <a:pt x="267106" y="452310"/>
                </a:lnTo>
                <a:lnTo>
                  <a:pt x="89562" y="273138"/>
                </a:lnTo>
                <a:close/>
              </a:path>
              <a:path w="1844040" h="1490345">
                <a:moveTo>
                  <a:pt x="1838540" y="274612"/>
                </a:moveTo>
                <a:lnTo>
                  <a:pt x="1590865" y="307949"/>
                </a:lnTo>
                <a:lnTo>
                  <a:pt x="1423568" y="465950"/>
                </a:lnTo>
                <a:lnTo>
                  <a:pt x="1264551" y="485813"/>
                </a:lnTo>
                <a:lnTo>
                  <a:pt x="1456676" y="485813"/>
                </a:lnTo>
                <a:lnTo>
                  <a:pt x="1607680" y="343204"/>
                </a:lnTo>
                <a:lnTo>
                  <a:pt x="1843506" y="311467"/>
                </a:lnTo>
                <a:lnTo>
                  <a:pt x="1838540" y="274612"/>
                </a:lnTo>
                <a:close/>
              </a:path>
              <a:path w="1844040" h="1490345">
                <a:moveTo>
                  <a:pt x="1175158" y="66090"/>
                </a:moveTo>
                <a:lnTo>
                  <a:pt x="855433" y="66090"/>
                </a:lnTo>
                <a:lnTo>
                  <a:pt x="1227366" y="109677"/>
                </a:lnTo>
                <a:lnTo>
                  <a:pt x="1227366" y="481330"/>
                </a:lnTo>
                <a:lnTo>
                  <a:pt x="1264551" y="481330"/>
                </a:lnTo>
                <a:lnTo>
                  <a:pt x="1264551" y="76568"/>
                </a:lnTo>
                <a:lnTo>
                  <a:pt x="1175158" y="66090"/>
                </a:lnTo>
                <a:close/>
              </a:path>
              <a:path w="1844040" h="1490345">
                <a:moveTo>
                  <a:pt x="948478" y="39522"/>
                </a:moveTo>
                <a:lnTo>
                  <a:pt x="595083" y="39522"/>
                </a:lnTo>
                <a:lnTo>
                  <a:pt x="595083" y="411149"/>
                </a:lnTo>
                <a:lnTo>
                  <a:pt x="267106" y="452310"/>
                </a:lnTo>
                <a:lnTo>
                  <a:pt x="565842" y="452310"/>
                </a:lnTo>
                <a:lnTo>
                  <a:pt x="595083" y="448640"/>
                </a:lnTo>
                <a:lnTo>
                  <a:pt x="967003" y="448640"/>
                </a:lnTo>
                <a:lnTo>
                  <a:pt x="967003" y="446455"/>
                </a:lnTo>
                <a:lnTo>
                  <a:pt x="929817" y="446455"/>
                </a:lnTo>
                <a:lnTo>
                  <a:pt x="632269" y="411581"/>
                </a:lnTo>
                <a:lnTo>
                  <a:pt x="632269" y="39903"/>
                </a:lnTo>
                <a:lnTo>
                  <a:pt x="951729" y="39903"/>
                </a:lnTo>
                <a:lnTo>
                  <a:pt x="948478" y="39522"/>
                </a:lnTo>
                <a:close/>
              </a:path>
              <a:path w="1844040" h="1490345">
                <a:moveTo>
                  <a:pt x="951729" y="39903"/>
                </a:moveTo>
                <a:lnTo>
                  <a:pt x="632269" y="39903"/>
                </a:lnTo>
                <a:lnTo>
                  <a:pt x="818222" y="61722"/>
                </a:lnTo>
                <a:lnTo>
                  <a:pt x="818222" y="254241"/>
                </a:lnTo>
                <a:lnTo>
                  <a:pt x="929817" y="365823"/>
                </a:lnTo>
                <a:lnTo>
                  <a:pt x="929817" y="446455"/>
                </a:lnTo>
                <a:lnTo>
                  <a:pt x="967003" y="446455"/>
                </a:lnTo>
                <a:lnTo>
                  <a:pt x="967003" y="350418"/>
                </a:lnTo>
                <a:lnTo>
                  <a:pt x="855433" y="238848"/>
                </a:lnTo>
                <a:lnTo>
                  <a:pt x="855433" y="66090"/>
                </a:lnTo>
                <a:lnTo>
                  <a:pt x="1175158" y="66090"/>
                </a:lnTo>
                <a:lnTo>
                  <a:pt x="951729" y="399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814232" y="2646642"/>
            <a:ext cx="595630" cy="1483360"/>
          </a:xfrm>
          <a:custGeom>
            <a:avLst/>
            <a:gdLst/>
            <a:ahLst/>
            <a:cxnLst/>
            <a:rect l="l" t="t" r="r" b="b"/>
            <a:pathLst>
              <a:path w="595629" h="1483360">
                <a:moveTo>
                  <a:pt x="595071" y="0"/>
                </a:moveTo>
                <a:lnTo>
                  <a:pt x="0" y="69722"/>
                </a:lnTo>
                <a:lnTo>
                  <a:pt x="0" y="1483017"/>
                </a:lnTo>
                <a:lnTo>
                  <a:pt x="595071" y="1408633"/>
                </a:lnTo>
                <a:lnTo>
                  <a:pt x="595071" y="0"/>
                </a:lnTo>
                <a:close/>
              </a:path>
            </a:pathLst>
          </a:custGeom>
          <a:solidFill>
            <a:srgbClr val="76B8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14232" y="2998788"/>
            <a:ext cx="595630" cy="422275"/>
          </a:xfrm>
          <a:custGeom>
            <a:avLst/>
            <a:gdLst/>
            <a:ahLst/>
            <a:cxnLst/>
            <a:rect l="l" t="t" r="r" b="b"/>
            <a:pathLst>
              <a:path w="595629" h="422275">
                <a:moveTo>
                  <a:pt x="595071" y="0"/>
                </a:moveTo>
                <a:lnTo>
                  <a:pt x="0" y="69748"/>
                </a:lnTo>
                <a:lnTo>
                  <a:pt x="0" y="421894"/>
                </a:lnTo>
                <a:lnTo>
                  <a:pt x="595071" y="352171"/>
                </a:lnTo>
                <a:lnTo>
                  <a:pt x="595071" y="0"/>
                </a:lnTo>
                <a:close/>
              </a:path>
            </a:pathLst>
          </a:custGeom>
          <a:solidFill>
            <a:srgbClr val="B8BD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814232" y="3350959"/>
            <a:ext cx="595630" cy="422275"/>
          </a:xfrm>
          <a:custGeom>
            <a:avLst/>
            <a:gdLst/>
            <a:ahLst/>
            <a:cxnLst/>
            <a:rect l="l" t="t" r="r" b="b"/>
            <a:pathLst>
              <a:path w="595629" h="422275">
                <a:moveTo>
                  <a:pt x="595071" y="0"/>
                </a:moveTo>
                <a:lnTo>
                  <a:pt x="0" y="69723"/>
                </a:lnTo>
                <a:lnTo>
                  <a:pt x="0" y="421894"/>
                </a:lnTo>
                <a:lnTo>
                  <a:pt x="595071" y="352171"/>
                </a:lnTo>
                <a:lnTo>
                  <a:pt x="595071" y="0"/>
                </a:lnTo>
                <a:close/>
              </a:path>
            </a:pathLst>
          </a:custGeom>
          <a:solidFill>
            <a:srgbClr val="DCB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814233" y="3703129"/>
            <a:ext cx="595630" cy="426720"/>
          </a:xfrm>
          <a:custGeom>
            <a:avLst/>
            <a:gdLst/>
            <a:ahLst/>
            <a:cxnLst/>
            <a:rect l="l" t="t" r="r" b="b"/>
            <a:pathLst>
              <a:path w="595629" h="426720">
                <a:moveTo>
                  <a:pt x="595071" y="0"/>
                </a:moveTo>
                <a:lnTo>
                  <a:pt x="0" y="69722"/>
                </a:lnTo>
                <a:lnTo>
                  <a:pt x="0" y="426542"/>
                </a:lnTo>
                <a:lnTo>
                  <a:pt x="595071" y="352158"/>
                </a:lnTo>
                <a:lnTo>
                  <a:pt x="595071" y="0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836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Ticket</a:t>
            </a:r>
            <a:r>
              <a:rPr spc="-50" dirty="0"/>
              <a:t> </a:t>
            </a:r>
            <a:r>
              <a:rPr spc="-15" dirty="0"/>
              <a:t>Details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12509" y="4329281"/>
            <a:ext cx="5809615" cy="1604010"/>
          </a:xfrm>
          <a:prstGeom prst="rect">
            <a:avLst/>
          </a:prstGeom>
        </p:spPr>
        <p:txBody>
          <a:bodyPr vert="horz" wrap="square" lIns="0" tIns="2324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830"/>
              </a:spcBef>
            </a:pPr>
            <a:r>
              <a:rPr sz="2600" b="1" spc="-20" dirty="0">
                <a:solidFill>
                  <a:srgbClr val="FFFFFF"/>
                </a:solidFill>
                <a:latin typeface="BentonSans"/>
                <a:cs typeface="BentonSans"/>
              </a:rPr>
              <a:t>Scan </a:t>
            </a:r>
            <a:r>
              <a:rPr sz="2600" b="1" dirty="0">
                <a:solidFill>
                  <a:srgbClr val="FFFFFF"/>
                </a:solidFill>
                <a:latin typeface="BentonSans"/>
                <a:cs typeface="BentonSans"/>
              </a:rPr>
              <a:t>An</a:t>
            </a:r>
            <a:r>
              <a:rPr sz="2600" b="1" spc="-70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BentonSans"/>
                <a:cs typeface="BentonSans"/>
              </a:rPr>
              <a:t>Item</a:t>
            </a:r>
            <a:endParaRPr sz="2600">
              <a:latin typeface="BentonSans"/>
              <a:cs typeface="BentonSans"/>
            </a:endParaRPr>
          </a:p>
          <a:p>
            <a:pPr algn="ctr">
              <a:lnSpc>
                <a:spcPct val="100000"/>
              </a:lnSpc>
              <a:spcBef>
                <a:spcPts val="1330"/>
              </a:spcBef>
            </a:pP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Scan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a </a:t>
            </a: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barcode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or QR</a:t>
            </a:r>
            <a:r>
              <a:rPr sz="2000" spc="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code</a:t>
            </a:r>
            <a:endParaRPr sz="2000">
              <a:latin typeface="BentonSans-Book"/>
              <a:cs typeface="BentonSans-Book"/>
            </a:endParaRPr>
          </a:p>
          <a:p>
            <a:pPr algn="ctr">
              <a:lnSpc>
                <a:spcPct val="100000"/>
              </a:lnSpc>
              <a:spcBef>
                <a:spcPts val="1450"/>
              </a:spcBef>
            </a:pP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Identify an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item </a:t>
            </a:r>
            <a:r>
              <a:rPr sz="2000" spc="-25" dirty="0">
                <a:solidFill>
                  <a:srgbClr val="FFFFFF"/>
                </a:solidFill>
                <a:latin typeface="BentonSans-Book"/>
                <a:cs typeface="BentonSans-Book"/>
              </a:rPr>
              <a:t>by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its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serial number</a:t>
            </a: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manufacturer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56"/>
            <a:ext cx="2587040" cy="461737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8928" y="5600687"/>
            <a:ext cx="2587625" cy="535305"/>
          </a:xfrm>
          <a:custGeom>
            <a:avLst/>
            <a:gdLst/>
            <a:ahLst/>
            <a:cxnLst/>
            <a:rect l="l" t="t" r="r" b="b"/>
            <a:pathLst>
              <a:path w="2587625" h="535304">
                <a:moveTo>
                  <a:pt x="0" y="534746"/>
                </a:moveTo>
                <a:lnTo>
                  <a:pt x="2587040" y="534746"/>
                </a:lnTo>
                <a:lnTo>
                  <a:pt x="2587040" y="0"/>
                </a:lnTo>
                <a:lnTo>
                  <a:pt x="0" y="0"/>
                </a:lnTo>
                <a:lnTo>
                  <a:pt x="0" y="534746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8928" y="2292997"/>
            <a:ext cx="2587625" cy="2818130"/>
          </a:xfrm>
          <a:custGeom>
            <a:avLst/>
            <a:gdLst/>
            <a:ahLst/>
            <a:cxnLst/>
            <a:rect l="l" t="t" r="r" b="b"/>
            <a:pathLst>
              <a:path w="2587625" h="2818129">
                <a:moveTo>
                  <a:pt x="0" y="2817723"/>
                </a:moveTo>
                <a:lnTo>
                  <a:pt x="2587040" y="2817723"/>
                </a:lnTo>
                <a:lnTo>
                  <a:pt x="2587040" y="0"/>
                </a:lnTo>
                <a:lnTo>
                  <a:pt x="0" y="0"/>
                </a:lnTo>
                <a:lnTo>
                  <a:pt x="0" y="2817723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79849" y="2152008"/>
            <a:ext cx="1474470" cy="759460"/>
          </a:xfrm>
          <a:custGeom>
            <a:avLst/>
            <a:gdLst/>
            <a:ahLst/>
            <a:cxnLst/>
            <a:rect l="l" t="t" r="r" b="b"/>
            <a:pathLst>
              <a:path w="1474470" h="759460">
                <a:moveTo>
                  <a:pt x="1474381" y="0"/>
                </a:moveTo>
                <a:lnTo>
                  <a:pt x="0" y="0"/>
                </a:lnTo>
                <a:lnTo>
                  <a:pt x="416928" y="759345"/>
                </a:lnTo>
                <a:lnTo>
                  <a:pt x="432625" y="759345"/>
                </a:lnTo>
                <a:lnTo>
                  <a:pt x="443794" y="722793"/>
                </a:lnTo>
                <a:lnTo>
                  <a:pt x="466656" y="693321"/>
                </a:lnTo>
                <a:lnTo>
                  <a:pt x="498503" y="673645"/>
                </a:lnTo>
                <a:lnTo>
                  <a:pt x="536625" y="666483"/>
                </a:lnTo>
                <a:lnTo>
                  <a:pt x="1108406" y="666483"/>
                </a:lnTo>
                <a:lnTo>
                  <a:pt x="1474381" y="0"/>
                </a:lnTo>
                <a:close/>
              </a:path>
              <a:path w="1474470" h="759460">
                <a:moveTo>
                  <a:pt x="1108406" y="666483"/>
                </a:moveTo>
                <a:lnTo>
                  <a:pt x="937742" y="666483"/>
                </a:lnTo>
                <a:lnTo>
                  <a:pt x="975870" y="673645"/>
                </a:lnTo>
                <a:lnTo>
                  <a:pt x="1007716" y="693321"/>
                </a:lnTo>
                <a:lnTo>
                  <a:pt x="1030575" y="722793"/>
                </a:lnTo>
                <a:lnTo>
                  <a:pt x="1041742" y="759345"/>
                </a:lnTo>
                <a:lnTo>
                  <a:pt x="1057414" y="759345"/>
                </a:lnTo>
                <a:lnTo>
                  <a:pt x="1108406" y="666483"/>
                </a:lnTo>
                <a:close/>
              </a:path>
            </a:pathLst>
          </a:custGeom>
          <a:solidFill>
            <a:srgbClr val="76B8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79847" y="2149692"/>
            <a:ext cx="1474470" cy="189865"/>
          </a:xfrm>
          <a:custGeom>
            <a:avLst/>
            <a:gdLst/>
            <a:ahLst/>
            <a:cxnLst/>
            <a:rect l="l" t="t" r="r" b="b"/>
            <a:pathLst>
              <a:path w="1474470" h="189864">
                <a:moveTo>
                  <a:pt x="1474381" y="0"/>
                </a:moveTo>
                <a:lnTo>
                  <a:pt x="0" y="0"/>
                </a:lnTo>
                <a:lnTo>
                  <a:pt x="104216" y="189864"/>
                </a:lnTo>
                <a:lnTo>
                  <a:pt x="1370152" y="189864"/>
                </a:lnTo>
                <a:lnTo>
                  <a:pt x="1474381" y="0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84136" y="2339557"/>
            <a:ext cx="1266190" cy="189865"/>
          </a:xfrm>
          <a:custGeom>
            <a:avLst/>
            <a:gdLst/>
            <a:ahLst/>
            <a:cxnLst/>
            <a:rect l="l" t="t" r="r" b="b"/>
            <a:pathLst>
              <a:path w="1266190" h="189864">
                <a:moveTo>
                  <a:pt x="1265808" y="0"/>
                </a:moveTo>
                <a:lnTo>
                  <a:pt x="0" y="0"/>
                </a:lnTo>
                <a:lnTo>
                  <a:pt x="104190" y="189852"/>
                </a:lnTo>
                <a:lnTo>
                  <a:pt x="1161592" y="189852"/>
                </a:lnTo>
                <a:lnTo>
                  <a:pt x="1265808" y="0"/>
                </a:lnTo>
                <a:close/>
              </a:path>
            </a:pathLst>
          </a:custGeom>
          <a:solidFill>
            <a:srgbClr val="DCB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88368" y="2529404"/>
            <a:ext cx="1057910" cy="189865"/>
          </a:xfrm>
          <a:custGeom>
            <a:avLst/>
            <a:gdLst/>
            <a:ahLst/>
            <a:cxnLst/>
            <a:rect l="l" t="t" r="r" b="b"/>
            <a:pathLst>
              <a:path w="1057909" h="189864">
                <a:moveTo>
                  <a:pt x="1057363" y="0"/>
                </a:moveTo>
                <a:lnTo>
                  <a:pt x="0" y="0"/>
                </a:lnTo>
                <a:lnTo>
                  <a:pt x="104190" y="189801"/>
                </a:lnTo>
                <a:lnTo>
                  <a:pt x="953122" y="189801"/>
                </a:lnTo>
                <a:lnTo>
                  <a:pt x="1057363" y="0"/>
                </a:lnTo>
                <a:close/>
              </a:path>
            </a:pathLst>
          </a:custGeom>
          <a:solidFill>
            <a:srgbClr val="B8BD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94300" y="2149732"/>
            <a:ext cx="645795" cy="1965325"/>
          </a:xfrm>
          <a:custGeom>
            <a:avLst/>
            <a:gdLst/>
            <a:ahLst/>
            <a:cxnLst/>
            <a:rect l="l" t="t" r="r" b="b"/>
            <a:pathLst>
              <a:path w="645795" h="1965325">
                <a:moveTo>
                  <a:pt x="68656" y="1406258"/>
                </a:moveTo>
                <a:lnTo>
                  <a:pt x="31796" y="1406258"/>
                </a:lnTo>
                <a:lnTo>
                  <a:pt x="38369" y="1431658"/>
                </a:lnTo>
                <a:lnTo>
                  <a:pt x="40998" y="1444358"/>
                </a:lnTo>
                <a:lnTo>
                  <a:pt x="42823" y="1469758"/>
                </a:lnTo>
                <a:lnTo>
                  <a:pt x="43687" y="1495158"/>
                </a:lnTo>
                <a:lnTo>
                  <a:pt x="43687" y="1850758"/>
                </a:lnTo>
                <a:lnTo>
                  <a:pt x="53305" y="1901558"/>
                </a:lnTo>
                <a:lnTo>
                  <a:pt x="79514" y="1939658"/>
                </a:lnTo>
                <a:lnTo>
                  <a:pt x="118354" y="1965058"/>
                </a:lnTo>
                <a:lnTo>
                  <a:pt x="527130" y="1965058"/>
                </a:lnTo>
                <a:lnTo>
                  <a:pt x="565973" y="1939658"/>
                </a:lnTo>
                <a:lnTo>
                  <a:pt x="165861" y="1939658"/>
                </a:lnTo>
                <a:lnTo>
                  <a:pt x="131931" y="1926958"/>
                </a:lnTo>
                <a:lnTo>
                  <a:pt x="104190" y="1914258"/>
                </a:lnTo>
                <a:lnTo>
                  <a:pt x="85469" y="1888858"/>
                </a:lnTo>
                <a:lnTo>
                  <a:pt x="78600" y="1850758"/>
                </a:lnTo>
                <a:lnTo>
                  <a:pt x="78600" y="1495158"/>
                </a:lnTo>
                <a:lnTo>
                  <a:pt x="77675" y="1469758"/>
                </a:lnTo>
                <a:lnTo>
                  <a:pt x="75657" y="1444358"/>
                </a:lnTo>
                <a:lnTo>
                  <a:pt x="72624" y="1431658"/>
                </a:lnTo>
                <a:lnTo>
                  <a:pt x="68656" y="1406258"/>
                </a:lnTo>
                <a:close/>
              </a:path>
              <a:path w="645795" h="1965325">
                <a:moveTo>
                  <a:pt x="609638" y="695058"/>
                </a:moveTo>
                <a:lnTo>
                  <a:pt x="557226" y="695058"/>
                </a:lnTo>
                <a:lnTo>
                  <a:pt x="584966" y="720458"/>
                </a:lnTo>
                <a:lnTo>
                  <a:pt x="603684" y="745858"/>
                </a:lnTo>
                <a:lnTo>
                  <a:pt x="610552" y="783958"/>
                </a:lnTo>
                <a:lnTo>
                  <a:pt x="610552" y="1317358"/>
                </a:lnTo>
                <a:lnTo>
                  <a:pt x="609727" y="1330058"/>
                </a:lnTo>
                <a:lnTo>
                  <a:pt x="607283" y="1342758"/>
                </a:lnTo>
                <a:lnTo>
                  <a:pt x="603271" y="1355458"/>
                </a:lnTo>
                <a:lnTo>
                  <a:pt x="597738" y="1368158"/>
                </a:lnTo>
                <a:lnTo>
                  <a:pt x="595093" y="1368158"/>
                </a:lnTo>
                <a:lnTo>
                  <a:pt x="589389" y="1380858"/>
                </a:lnTo>
                <a:lnTo>
                  <a:pt x="582630" y="1393558"/>
                </a:lnTo>
                <a:lnTo>
                  <a:pt x="576821" y="1406258"/>
                </a:lnTo>
                <a:lnTo>
                  <a:pt x="572860" y="1431658"/>
                </a:lnTo>
                <a:lnTo>
                  <a:pt x="569831" y="1444358"/>
                </a:lnTo>
                <a:lnTo>
                  <a:pt x="567814" y="1469758"/>
                </a:lnTo>
                <a:lnTo>
                  <a:pt x="566889" y="1495158"/>
                </a:lnTo>
                <a:lnTo>
                  <a:pt x="566889" y="1850758"/>
                </a:lnTo>
                <a:lnTo>
                  <a:pt x="560020" y="1888858"/>
                </a:lnTo>
                <a:lnTo>
                  <a:pt x="541297" y="1914258"/>
                </a:lnTo>
                <a:lnTo>
                  <a:pt x="513552" y="1926958"/>
                </a:lnTo>
                <a:lnTo>
                  <a:pt x="479615" y="1939658"/>
                </a:lnTo>
                <a:lnTo>
                  <a:pt x="565973" y="1939658"/>
                </a:lnTo>
                <a:lnTo>
                  <a:pt x="592184" y="1901558"/>
                </a:lnTo>
                <a:lnTo>
                  <a:pt x="601802" y="1850758"/>
                </a:lnTo>
                <a:lnTo>
                  <a:pt x="601802" y="1495158"/>
                </a:lnTo>
                <a:lnTo>
                  <a:pt x="602661" y="1469758"/>
                </a:lnTo>
                <a:lnTo>
                  <a:pt x="607108" y="1431658"/>
                </a:lnTo>
                <a:lnTo>
                  <a:pt x="620688" y="1393558"/>
                </a:lnTo>
                <a:lnTo>
                  <a:pt x="625417" y="1393558"/>
                </a:lnTo>
                <a:lnTo>
                  <a:pt x="627468" y="1380858"/>
                </a:lnTo>
                <a:lnTo>
                  <a:pt x="635247" y="1368158"/>
                </a:lnTo>
                <a:lnTo>
                  <a:pt x="640881" y="1355458"/>
                </a:lnTo>
                <a:lnTo>
                  <a:pt x="644308" y="1342758"/>
                </a:lnTo>
                <a:lnTo>
                  <a:pt x="645464" y="1317358"/>
                </a:lnTo>
                <a:lnTo>
                  <a:pt x="645464" y="783958"/>
                </a:lnTo>
                <a:lnTo>
                  <a:pt x="635847" y="733158"/>
                </a:lnTo>
                <a:lnTo>
                  <a:pt x="609638" y="695058"/>
                </a:lnTo>
                <a:close/>
              </a:path>
              <a:path w="645795" h="1965325">
                <a:moveTo>
                  <a:pt x="183832" y="1825358"/>
                </a:moveTo>
                <a:lnTo>
                  <a:pt x="129679" y="1825358"/>
                </a:lnTo>
                <a:lnTo>
                  <a:pt x="121869" y="1838058"/>
                </a:lnTo>
                <a:lnTo>
                  <a:pt x="121869" y="1863458"/>
                </a:lnTo>
                <a:lnTo>
                  <a:pt x="191642" y="1863458"/>
                </a:lnTo>
                <a:lnTo>
                  <a:pt x="191642" y="1838058"/>
                </a:lnTo>
                <a:lnTo>
                  <a:pt x="183832" y="1825358"/>
                </a:lnTo>
                <a:close/>
              </a:path>
              <a:path w="645795" h="1965325">
                <a:moveTo>
                  <a:pt x="294487" y="1825358"/>
                </a:moveTo>
                <a:lnTo>
                  <a:pt x="240334" y="1825358"/>
                </a:lnTo>
                <a:lnTo>
                  <a:pt x="232524" y="1838058"/>
                </a:lnTo>
                <a:lnTo>
                  <a:pt x="232524" y="1863458"/>
                </a:lnTo>
                <a:lnTo>
                  <a:pt x="302310" y="1863458"/>
                </a:lnTo>
                <a:lnTo>
                  <a:pt x="302310" y="1838058"/>
                </a:lnTo>
                <a:lnTo>
                  <a:pt x="294487" y="1825358"/>
                </a:lnTo>
                <a:close/>
              </a:path>
              <a:path w="645795" h="1965325">
                <a:moveTo>
                  <a:pt x="405129" y="1825358"/>
                </a:moveTo>
                <a:lnTo>
                  <a:pt x="350977" y="1825358"/>
                </a:lnTo>
                <a:lnTo>
                  <a:pt x="343166" y="1838058"/>
                </a:lnTo>
                <a:lnTo>
                  <a:pt x="343166" y="1863458"/>
                </a:lnTo>
                <a:lnTo>
                  <a:pt x="412940" y="1863458"/>
                </a:lnTo>
                <a:lnTo>
                  <a:pt x="412940" y="1838058"/>
                </a:lnTo>
                <a:lnTo>
                  <a:pt x="405129" y="1825358"/>
                </a:lnTo>
                <a:close/>
              </a:path>
              <a:path w="645795" h="1965325">
                <a:moveTo>
                  <a:pt x="515785" y="1825358"/>
                </a:moveTo>
                <a:lnTo>
                  <a:pt x="461632" y="1825358"/>
                </a:lnTo>
                <a:lnTo>
                  <a:pt x="453821" y="1838058"/>
                </a:lnTo>
                <a:lnTo>
                  <a:pt x="453821" y="1863458"/>
                </a:lnTo>
                <a:lnTo>
                  <a:pt x="523608" y="1863458"/>
                </a:lnTo>
                <a:lnTo>
                  <a:pt x="523608" y="1838058"/>
                </a:lnTo>
                <a:lnTo>
                  <a:pt x="515785" y="1825358"/>
                </a:lnTo>
                <a:close/>
              </a:path>
              <a:path w="645795" h="1965325">
                <a:moveTo>
                  <a:pt x="183832" y="1761858"/>
                </a:moveTo>
                <a:lnTo>
                  <a:pt x="129679" y="1761858"/>
                </a:lnTo>
                <a:lnTo>
                  <a:pt x="121869" y="1774558"/>
                </a:lnTo>
                <a:lnTo>
                  <a:pt x="121869" y="1787258"/>
                </a:lnTo>
                <a:lnTo>
                  <a:pt x="129679" y="1799958"/>
                </a:lnTo>
                <a:lnTo>
                  <a:pt x="183832" y="1799958"/>
                </a:lnTo>
                <a:lnTo>
                  <a:pt x="191642" y="1787258"/>
                </a:lnTo>
                <a:lnTo>
                  <a:pt x="191642" y="1774558"/>
                </a:lnTo>
                <a:lnTo>
                  <a:pt x="183832" y="1761858"/>
                </a:lnTo>
                <a:close/>
              </a:path>
              <a:path w="645795" h="1965325">
                <a:moveTo>
                  <a:pt x="294487" y="1761858"/>
                </a:moveTo>
                <a:lnTo>
                  <a:pt x="240334" y="1761858"/>
                </a:lnTo>
                <a:lnTo>
                  <a:pt x="232524" y="1774558"/>
                </a:lnTo>
                <a:lnTo>
                  <a:pt x="232524" y="1787258"/>
                </a:lnTo>
                <a:lnTo>
                  <a:pt x="240334" y="1799958"/>
                </a:lnTo>
                <a:lnTo>
                  <a:pt x="294487" y="1799958"/>
                </a:lnTo>
                <a:lnTo>
                  <a:pt x="302310" y="1787258"/>
                </a:lnTo>
                <a:lnTo>
                  <a:pt x="302310" y="1774558"/>
                </a:lnTo>
                <a:lnTo>
                  <a:pt x="294487" y="1761858"/>
                </a:lnTo>
                <a:close/>
              </a:path>
              <a:path w="645795" h="1965325">
                <a:moveTo>
                  <a:pt x="405129" y="1761858"/>
                </a:moveTo>
                <a:lnTo>
                  <a:pt x="350977" y="1761858"/>
                </a:lnTo>
                <a:lnTo>
                  <a:pt x="343166" y="1774558"/>
                </a:lnTo>
                <a:lnTo>
                  <a:pt x="343166" y="1787258"/>
                </a:lnTo>
                <a:lnTo>
                  <a:pt x="350977" y="1799958"/>
                </a:lnTo>
                <a:lnTo>
                  <a:pt x="405129" y="1799958"/>
                </a:lnTo>
                <a:lnTo>
                  <a:pt x="412940" y="1787258"/>
                </a:lnTo>
                <a:lnTo>
                  <a:pt x="412940" y="1774558"/>
                </a:lnTo>
                <a:lnTo>
                  <a:pt x="405129" y="1761858"/>
                </a:lnTo>
                <a:close/>
              </a:path>
              <a:path w="645795" h="1965325">
                <a:moveTo>
                  <a:pt x="515785" y="1761858"/>
                </a:moveTo>
                <a:lnTo>
                  <a:pt x="461632" y="1761858"/>
                </a:lnTo>
                <a:lnTo>
                  <a:pt x="453821" y="1774558"/>
                </a:lnTo>
                <a:lnTo>
                  <a:pt x="453821" y="1787258"/>
                </a:lnTo>
                <a:lnTo>
                  <a:pt x="461632" y="1799958"/>
                </a:lnTo>
                <a:lnTo>
                  <a:pt x="515785" y="1799958"/>
                </a:lnTo>
                <a:lnTo>
                  <a:pt x="523608" y="1787258"/>
                </a:lnTo>
                <a:lnTo>
                  <a:pt x="523608" y="1774558"/>
                </a:lnTo>
                <a:lnTo>
                  <a:pt x="515785" y="1761858"/>
                </a:lnTo>
                <a:close/>
              </a:path>
              <a:path w="645795" h="1965325">
                <a:moveTo>
                  <a:pt x="183832" y="1685658"/>
                </a:moveTo>
                <a:lnTo>
                  <a:pt x="129679" y="1685658"/>
                </a:lnTo>
                <a:lnTo>
                  <a:pt x="121869" y="1698358"/>
                </a:lnTo>
                <a:lnTo>
                  <a:pt x="121869" y="1723758"/>
                </a:lnTo>
                <a:lnTo>
                  <a:pt x="191642" y="1723758"/>
                </a:lnTo>
                <a:lnTo>
                  <a:pt x="191642" y="1698358"/>
                </a:lnTo>
                <a:lnTo>
                  <a:pt x="183832" y="1685658"/>
                </a:lnTo>
                <a:close/>
              </a:path>
              <a:path w="645795" h="1965325">
                <a:moveTo>
                  <a:pt x="294487" y="1685658"/>
                </a:moveTo>
                <a:lnTo>
                  <a:pt x="240334" y="1685658"/>
                </a:lnTo>
                <a:lnTo>
                  <a:pt x="232524" y="1698358"/>
                </a:lnTo>
                <a:lnTo>
                  <a:pt x="232524" y="1723758"/>
                </a:lnTo>
                <a:lnTo>
                  <a:pt x="302310" y="1723758"/>
                </a:lnTo>
                <a:lnTo>
                  <a:pt x="302310" y="1698358"/>
                </a:lnTo>
                <a:lnTo>
                  <a:pt x="294487" y="1685658"/>
                </a:lnTo>
                <a:close/>
              </a:path>
              <a:path w="645795" h="1965325">
                <a:moveTo>
                  <a:pt x="405129" y="1685658"/>
                </a:moveTo>
                <a:lnTo>
                  <a:pt x="350977" y="1685658"/>
                </a:lnTo>
                <a:lnTo>
                  <a:pt x="343166" y="1698358"/>
                </a:lnTo>
                <a:lnTo>
                  <a:pt x="343166" y="1723758"/>
                </a:lnTo>
                <a:lnTo>
                  <a:pt x="412940" y="1723758"/>
                </a:lnTo>
                <a:lnTo>
                  <a:pt x="412940" y="1698358"/>
                </a:lnTo>
                <a:lnTo>
                  <a:pt x="405129" y="1685658"/>
                </a:lnTo>
                <a:close/>
              </a:path>
              <a:path w="645795" h="1965325">
                <a:moveTo>
                  <a:pt x="515785" y="1685658"/>
                </a:moveTo>
                <a:lnTo>
                  <a:pt x="461632" y="1685658"/>
                </a:lnTo>
                <a:lnTo>
                  <a:pt x="453821" y="1698358"/>
                </a:lnTo>
                <a:lnTo>
                  <a:pt x="453821" y="1723758"/>
                </a:lnTo>
                <a:lnTo>
                  <a:pt x="523608" y="1723758"/>
                </a:lnTo>
                <a:lnTo>
                  <a:pt x="523608" y="1698358"/>
                </a:lnTo>
                <a:lnTo>
                  <a:pt x="515785" y="1685658"/>
                </a:lnTo>
                <a:close/>
              </a:path>
              <a:path w="645795" h="1965325">
                <a:moveTo>
                  <a:pt x="183832" y="1622158"/>
                </a:moveTo>
                <a:lnTo>
                  <a:pt x="129679" y="1622158"/>
                </a:lnTo>
                <a:lnTo>
                  <a:pt x="121869" y="1634858"/>
                </a:lnTo>
                <a:lnTo>
                  <a:pt x="121869" y="1647558"/>
                </a:lnTo>
                <a:lnTo>
                  <a:pt x="129679" y="1660258"/>
                </a:lnTo>
                <a:lnTo>
                  <a:pt x="183832" y="1660258"/>
                </a:lnTo>
                <a:lnTo>
                  <a:pt x="191642" y="1647558"/>
                </a:lnTo>
                <a:lnTo>
                  <a:pt x="191642" y="1634858"/>
                </a:lnTo>
                <a:lnTo>
                  <a:pt x="183832" y="1622158"/>
                </a:lnTo>
                <a:close/>
              </a:path>
              <a:path w="645795" h="1965325">
                <a:moveTo>
                  <a:pt x="294487" y="1622158"/>
                </a:moveTo>
                <a:lnTo>
                  <a:pt x="240334" y="1622158"/>
                </a:lnTo>
                <a:lnTo>
                  <a:pt x="232524" y="1634858"/>
                </a:lnTo>
                <a:lnTo>
                  <a:pt x="232524" y="1647558"/>
                </a:lnTo>
                <a:lnTo>
                  <a:pt x="240334" y="1660258"/>
                </a:lnTo>
                <a:lnTo>
                  <a:pt x="294487" y="1660258"/>
                </a:lnTo>
                <a:lnTo>
                  <a:pt x="302310" y="1647558"/>
                </a:lnTo>
                <a:lnTo>
                  <a:pt x="302310" y="1634858"/>
                </a:lnTo>
                <a:lnTo>
                  <a:pt x="294487" y="1622158"/>
                </a:lnTo>
                <a:close/>
              </a:path>
              <a:path w="645795" h="1965325">
                <a:moveTo>
                  <a:pt x="405129" y="1622158"/>
                </a:moveTo>
                <a:lnTo>
                  <a:pt x="350977" y="1622158"/>
                </a:lnTo>
                <a:lnTo>
                  <a:pt x="343166" y="1634858"/>
                </a:lnTo>
                <a:lnTo>
                  <a:pt x="343166" y="1647558"/>
                </a:lnTo>
                <a:lnTo>
                  <a:pt x="350977" y="1660258"/>
                </a:lnTo>
                <a:lnTo>
                  <a:pt x="405129" y="1660258"/>
                </a:lnTo>
                <a:lnTo>
                  <a:pt x="412940" y="1647558"/>
                </a:lnTo>
                <a:lnTo>
                  <a:pt x="412940" y="1634858"/>
                </a:lnTo>
                <a:lnTo>
                  <a:pt x="405129" y="1622158"/>
                </a:lnTo>
                <a:close/>
              </a:path>
              <a:path w="645795" h="1965325">
                <a:moveTo>
                  <a:pt x="515785" y="1622158"/>
                </a:moveTo>
                <a:lnTo>
                  <a:pt x="461632" y="1622158"/>
                </a:lnTo>
                <a:lnTo>
                  <a:pt x="453821" y="1634858"/>
                </a:lnTo>
                <a:lnTo>
                  <a:pt x="453821" y="1647558"/>
                </a:lnTo>
                <a:lnTo>
                  <a:pt x="461632" y="1660258"/>
                </a:lnTo>
                <a:lnTo>
                  <a:pt x="515785" y="1660258"/>
                </a:lnTo>
                <a:lnTo>
                  <a:pt x="523608" y="1647558"/>
                </a:lnTo>
                <a:lnTo>
                  <a:pt x="523608" y="1634858"/>
                </a:lnTo>
                <a:lnTo>
                  <a:pt x="515785" y="1622158"/>
                </a:lnTo>
                <a:close/>
              </a:path>
              <a:path w="645795" h="1965325">
                <a:moveTo>
                  <a:pt x="304749" y="1507858"/>
                </a:moveTo>
                <a:lnTo>
                  <a:pt x="280047" y="1533258"/>
                </a:lnTo>
                <a:lnTo>
                  <a:pt x="322338" y="1571358"/>
                </a:lnTo>
                <a:lnTo>
                  <a:pt x="364680" y="1533258"/>
                </a:lnTo>
                <a:lnTo>
                  <a:pt x="352336" y="1520558"/>
                </a:lnTo>
                <a:lnTo>
                  <a:pt x="322351" y="1520558"/>
                </a:lnTo>
                <a:lnTo>
                  <a:pt x="304749" y="1507858"/>
                </a:lnTo>
                <a:close/>
              </a:path>
              <a:path w="645795" h="1965325">
                <a:moveTo>
                  <a:pt x="215798" y="1444358"/>
                </a:moveTo>
                <a:lnTo>
                  <a:pt x="173481" y="1482458"/>
                </a:lnTo>
                <a:lnTo>
                  <a:pt x="215785" y="1520558"/>
                </a:lnTo>
                <a:lnTo>
                  <a:pt x="240487" y="1495158"/>
                </a:lnTo>
                <a:lnTo>
                  <a:pt x="222846" y="1482458"/>
                </a:lnTo>
                <a:lnTo>
                  <a:pt x="240474" y="1469758"/>
                </a:lnTo>
                <a:lnTo>
                  <a:pt x="215798" y="1444358"/>
                </a:lnTo>
                <a:close/>
              </a:path>
              <a:path w="645795" h="1965325">
                <a:moveTo>
                  <a:pt x="339991" y="1507858"/>
                </a:moveTo>
                <a:lnTo>
                  <a:pt x="322351" y="1520558"/>
                </a:lnTo>
                <a:lnTo>
                  <a:pt x="352336" y="1520558"/>
                </a:lnTo>
                <a:lnTo>
                  <a:pt x="339991" y="1507858"/>
                </a:lnTo>
                <a:close/>
              </a:path>
              <a:path w="645795" h="1965325">
                <a:moveTo>
                  <a:pt x="428218" y="1431658"/>
                </a:moveTo>
                <a:lnTo>
                  <a:pt x="403517" y="1457058"/>
                </a:lnTo>
                <a:lnTo>
                  <a:pt x="422630" y="1482458"/>
                </a:lnTo>
                <a:lnTo>
                  <a:pt x="403517" y="1495158"/>
                </a:lnTo>
                <a:lnTo>
                  <a:pt x="428218" y="1520558"/>
                </a:lnTo>
                <a:lnTo>
                  <a:pt x="471982" y="1482458"/>
                </a:lnTo>
                <a:lnTo>
                  <a:pt x="428218" y="1431658"/>
                </a:lnTo>
                <a:close/>
              </a:path>
              <a:path w="645795" h="1965325">
                <a:moveTo>
                  <a:pt x="322338" y="1393558"/>
                </a:moveTo>
                <a:lnTo>
                  <a:pt x="280047" y="1431658"/>
                </a:lnTo>
                <a:lnTo>
                  <a:pt x="304749" y="1457058"/>
                </a:lnTo>
                <a:lnTo>
                  <a:pt x="322351" y="1444358"/>
                </a:lnTo>
                <a:lnTo>
                  <a:pt x="352336" y="1444358"/>
                </a:lnTo>
                <a:lnTo>
                  <a:pt x="364680" y="1431658"/>
                </a:lnTo>
                <a:lnTo>
                  <a:pt x="322338" y="1393558"/>
                </a:lnTo>
                <a:close/>
              </a:path>
              <a:path w="645795" h="1965325">
                <a:moveTo>
                  <a:pt x="352336" y="1444358"/>
                </a:moveTo>
                <a:lnTo>
                  <a:pt x="322351" y="1444358"/>
                </a:lnTo>
                <a:lnTo>
                  <a:pt x="339991" y="1457058"/>
                </a:lnTo>
                <a:lnTo>
                  <a:pt x="352336" y="1444358"/>
                </a:lnTo>
                <a:close/>
              </a:path>
              <a:path w="645795" h="1965325">
                <a:moveTo>
                  <a:pt x="523290" y="656958"/>
                </a:moveTo>
                <a:lnTo>
                  <a:pt x="122186" y="656958"/>
                </a:lnTo>
                <a:lnTo>
                  <a:pt x="74671" y="669658"/>
                </a:lnTo>
                <a:lnTo>
                  <a:pt x="35828" y="695058"/>
                </a:lnTo>
                <a:lnTo>
                  <a:pt x="9617" y="733158"/>
                </a:lnTo>
                <a:lnTo>
                  <a:pt x="0" y="783958"/>
                </a:lnTo>
                <a:lnTo>
                  <a:pt x="0" y="1317358"/>
                </a:lnTo>
                <a:lnTo>
                  <a:pt x="1317" y="1342758"/>
                </a:lnTo>
                <a:lnTo>
                  <a:pt x="5222" y="1355458"/>
                </a:lnTo>
                <a:lnTo>
                  <a:pt x="11647" y="1368158"/>
                </a:lnTo>
                <a:lnTo>
                  <a:pt x="20523" y="1393558"/>
                </a:lnTo>
                <a:lnTo>
                  <a:pt x="23745" y="1393558"/>
                </a:lnTo>
                <a:lnTo>
                  <a:pt x="27759" y="1406258"/>
                </a:lnTo>
                <a:lnTo>
                  <a:pt x="64592" y="1406258"/>
                </a:lnTo>
                <a:lnTo>
                  <a:pt x="59713" y="1393558"/>
                </a:lnTo>
                <a:lnTo>
                  <a:pt x="54784" y="1380858"/>
                </a:lnTo>
                <a:lnTo>
                  <a:pt x="50571" y="1368158"/>
                </a:lnTo>
                <a:lnTo>
                  <a:pt x="49834" y="1368158"/>
                </a:lnTo>
                <a:lnTo>
                  <a:pt x="43383" y="1355458"/>
                </a:lnTo>
                <a:lnTo>
                  <a:pt x="38711" y="1342758"/>
                </a:lnTo>
                <a:lnTo>
                  <a:pt x="35870" y="1330058"/>
                </a:lnTo>
                <a:lnTo>
                  <a:pt x="34912" y="1317358"/>
                </a:lnTo>
                <a:lnTo>
                  <a:pt x="34912" y="783958"/>
                </a:lnTo>
                <a:lnTo>
                  <a:pt x="41782" y="745858"/>
                </a:lnTo>
                <a:lnTo>
                  <a:pt x="60504" y="720458"/>
                </a:lnTo>
                <a:lnTo>
                  <a:pt x="88249" y="695058"/>
                </a:lnTo>
                <a:lnTo>
                  <a:pt x="609638" y="695058"/>
                </a:lnTo>
                <a:lnTo>
                  <a:pt x="570798" y="669658"/>
                </a:lnTo>
                <a:lnTo>
                  <a:pt x="523290" y="656958"/>
                </a:lnTo>
                <a:close/>
              </a:path>
              <a:path w="645795" h="1965325">
                <a:moveTo>
                  <a:pt x="364855" y="1317358"/>
                </a:moveTo>
                <a:lnTo>
                  <a:pt x="280609" y="1317358"/>
                </a:lnTo>
                <a:lnTo>
                  <a:pt x="291707" y="1330058"/>
                </a:lnTo>
                <a:lnTo>
                  <a:pt x="353757" y="1330058"/>
                </a:lnTo>
                <a:lnTo>
                  <a:pt x="364855" y="1317358"/>
                </a:lnTo>
                <a:close/>
              </a:path>
              <a:path w="645795" h="1965325">
                <a:moveTo>
                  <a:pt x="364855" y="1266558"/>
                </a:moveTo>
                <a:lnTo>
                  <a:pt x="280609" y="1266558"/>
                </a:lnTo>
                <a:lnTo>
                  <a:pt x="273126" y="1279258"/>
                </a:lnTo>
                <a:lnTo>
                  <a:pt x="270382" y="1291958"/>
                </a:lnTo>
                <a:lnTo>
                  <a:pt x="273126" y="1317358"/>
                </a:lnTo>
                <a:lnTo>
                  <a:pt x="372337" y="1317358"/>
                </a:lnTo>
                <a:lnTo>
                  <a:pt x="375081" y="1291958"/>
                </a:lnTo>
                <a:lnTo>
                  <a:pt x="372337" y="1279258"/>
                </a:lnTo>
                <a:lnTo>
                  <a:pt x="364855" y="1266558"/>
                </a:lnTo>
                <a:close/>
              </a:path>
              <a:path w="645795" h="1965325">
                <a:moveTo>
                  <a:pt x="527719" y="771258"/>
                </a:moveTo>
                <a:lnTo>
                  <a:pt x="117744" y="771258"/>
                </a:lnTo>
                <a:lnTo>
                  <a:pt x="111192" y="783958"/>
                </a:lnTo>
                <a:lnTo>
                  <a:pt x="108788" y="796658"/>
                </a:lnTo>
                <a:lnTo>
                  <a:pt x="108788" y="1164958"/>
                </a:lnTo>
                <a:lnTo>
                  <a:pt x="111192" y="1177658"/>
                </a:lnTo>
                <a:lnTo>
                  <a:pt x="117744" y="1190358"/>
                </a:lnTo>
                <a:lnTo>
                  <a:pt x="127454" y="1203058"/>
                </a:lnTo>
                <a:lnTo>
                  <a:pt x="518009" y="1203058"/>
                </a:lnTo>
                <a:lnTo>
                  <a:pt x="527719" y="1190358"/>
                </a:lnTo>
                <a:lnTo>
                  <a:pt x="534272" y="1177658"/>
                </a:lnTo>
                <a:lnTo>
                  <a:pt x="536676" y="1164958"/>
                </a:lnTo>
                <a:lnTo>
                  <a:pt x="143700" y="1164958"/>
                </a:lnTo>
                <a:lnTo>
                  <a:pt x="143700" y="796658"/>
                </a:lnTo>
                <a:lnTo>
                  <a:pt x="536676" y="796658"/>
                </a:lnTo>
                <a:lnTo>
                  <a:pt x="534272" y="783958"/>
                </a:lnTo>
                <a:lnTo>
                  <a:pt x="527719" y="771258"/>
                </a:lnTo>
                <a:close/>
              </a:path>
              <a:path w="645795" h="1965325">
                <a:moveTo>
                  <a:pt x="536676" y="796658"/>
                </a:moveTo>
                <a:lnTo>
                  <a:pt x="501764" y="796658"/>
                </a:lnTo>
                <a:lnTo>
                  <a:pt x="501764" y="1164958"/>
                </a:lnTo>
                <a:lnTo>
                  <a:pt x="536676" y="1164958"/>
                </a:lnTo>
                <a:lnTo>
                  <a:pt x="536676" y="796658"/>
                </a:lnTo>
                <a:close/>
              </a:path>
              <a:path w="645795" h="1965325">
                <a:moveTo>
                  <a:pt x="285972" y="1076058"/>
                </a:moveTo>
                <a:lnTo>
                  <a:pt x="247331" y="1076058"/>
                </a:lnTo>
                <a:lnTo>
                  <a:pt x="251167" y="1088758"/>
                </a:lnTo>
                <a:lnTo>
                  <a:pt x="275856" y="1088758"/>
                </a:lnTo>
                <a:lnTo>
                  <a:pt x="285972" y="1076058"/>
                </a:lnTo>
                <a:close/>
              </a:path>
              <a:path w="645795" h="1965325">
                <a:moveTo>
                  <a:pt x="398109" y="1076058"/>
                </a:moveTo>
                <a:lnTo>
                  <a:pt x="359477" y="1076058"/>
                </a:lnTo>
                <a:lnTo>
                  <a:pt x="369595" y="1088758"/>
                </a:lnTo>
                <a:lnTo>
                  <a:pt x="394271" y="1088758"/>
                </a:lnTo>
                <a:lnTo>
                  <a:pt x="398109" y="1076058"/>
                </a:lnTo>
                <a:close/>
              </a:path>
              <a:path w="645795" h="1965325">
                <a:moveTo>
                  <a:pt x="309689" y="1063358"/>
                </a:moveTo>
                <a:lnTo>
                  <a:pt x="247331" y="1063358"/>
                </a:lnTo>
                <a:lnTo>
                  <a:pt x="246052" y="1076058"/>
                </a:lnTo>
                <a:lnTo>
                  <a:pt x="297345" y="1076058"/>
                </a:lnTo>
                <a:lnTo>
                  <a:pt x="309689" y="1063358"/>
                </a:lnTo>
                <a:close/>
              </a:path>
              <a:path w="645795" h="1965325">
                <a:moveTo>
                  <a:pt x="398118" y="1063358"/>
                </a:moveTo>
                <a:lnTo>
                  <a:pt x="335751" y="1063358"/>
                </a:lnTo>
                <a:lnTo>
                  <a:pt x="348100" y="1076058"/>
                </a:lnTo>
                <a:lnTo>
                  <a:pt x="399392" y="1076058"/>
                </a:lnTo>
                <a:lnTo>
                  <a:pt x="398118" y="1063358"/>
                </a:lnTo>
                <a:close/>
              </a:path>
              <a:path w="645795" h="1965325">
                <a:moveTo>
                  <a:pt x="361478" y="1037958"/>
                </a:moveTo>
                <a:lnTo>
                  <a:pt x="283976" y="1037958"/>
                </a:lnTo>
                <a:lnTo>
                  <a:pt x="266610" y="1050658"/>
                </a:lnTo>
                <a:lnTo>
                  <a:pt x="251167" y="1063358"/>
                </a:lnTo>
                <a:lnTo>
                  <a:pt x="394284" y="1063358"/>
                </a:lnTo>
                <a:lnTo>
                  <a:pt x="378846" y="1050658"/>
                </a:lnTo>
                <a:lnTo>
                  <a:pt x="361478" y="1037958"/>
                </a:lnTo>
                <a:close/>
              </a:path>
              <a:path w="645795" h="1965325">
                <a:moveTo>
                  <a:pt x="381409" y="961758"/>
                </a:moveTo>
                <a:lnTo>
                  <a:pt x="264031" y="961758"/>
                </a:lnTo>
                <a:lnTo>
                  <a:pt x="237730" y="974458"/>
                </a:lnTo>
                <a:lnTo>
                  <a:pt x="214337" y="999858"/>
                </a:lnTo>
                <a:lnTo>
                  <a:pt x="210508" y="999858"/>
                </a:lnTo>
                <a:lnTo>
                  <a:pt x="209232" y="1012558"/>
                </a:lnTo>
                <a:lnTo>
                  <a:pt x="210508" y="1012558"/>
                </a:lnTo>
                <a:lnTo>
                  <a:pt x="214337" y="1025258"/>
                </a:lnTo>
                <a:lnTo>
                  <a:pt x="239026" y="1025258"/>
                </a:lnTo>
                <a:lnTo>
                  <a:pt x="257086" y="1012558"/>
                </a:lnTo>
                <a:lnTo>
                  <a:pt x="277394" y="999858"/>
                </a:lnTo>
                <a:lnTo>
                  <a:pt x="299439" y="987158"/>
                </a:lnTo>
                <a:lnTo>
                  <a:pt x="419407" y="987158"/>
                </a:lnTo>
                <a:lnTo>
                  <a:pt x="407714" y="974458"/>
                </a:lnTo>
                <a:lnTo>
                  <a:pt x="381409" y="961758"/>
                </a:lnTo>
                <a:close/>
              </a:path>
              <a:path w="645795" h="1965325">
                <a:moveTo>
                  <a:pt x="419407" y="987158"/>
                </a:moveTo>
                <a:lnTo>
                  <a:pt x="345983" y="987158"/>
                </a:lnTo>
                <a:lnTo>
                  <a:pt x="368036" y="999858"/>
                </a:lnTo>
                <a:lnTo>
                  <a:pt x="388350" y="1012558"/>
                </a:lnTo>
                <a:lnTo>
                  <a:pt x="406412" y="1025258"/>
                </a:lnTo>
                <a:lnTo>
                  <a:pt x="431101" y="1025258"/>
                </a:lnTo>
                <a:lnTo>
                  <a:pt x="434937" y="1012558"/>
                </a:lnTo>
                <a:lnTo>
                  <a:pt x="436216" y="1012558"/>
                </a:lnTo>
                <a:lnTo>
                  <a:pt x="434937" y="999858"/>
                </a:lnTo>
                <a:lnTo>
                  <a:pt x="431101" y="999858"/>
                </a:lnTo>
                <a:lnTo>
                  <a:pt x="419407" y="987158"/>
                </a:lnTo>
                <a:close/>
              </a:path>
              <a:path w="645795" h="1965325">
                <a:moveTo>
                  <a:pt x="363085" y="872858"/>
                </a:moveTo>
                <a:lnTo>
                  <a:pt x="282361" y="872858"/>
                </a:lnTo>
                <a:lnTo>
                  <a:pt x="244119" y="885558"/>
                </a:lnTo>
                <a:lnTo>
                  <a:pt x="208887" y="910958"/>
                </a:lnTo>
                <a:lnTo>
                  <a:pt x="177558" y="936358"/>
                </a:lnTo>
                <a:lnTo>
                  <a:pt x="173722" y="936358"/>
                </a:lnTo>
                <a:lnTo>
                  <a:pt x="172443" y="949058"/>
                </a:lnTo>
                <a:lnTo>
                  <a:pt x="173722" y="949058"/>
                </a:lnTo>
                <a:lnTo>
                  <a:pt x="177558" y="961758"/>
                </a:lnTo>
                <a:lnTo>
                  <a:pt x="202247" y="961758"/>
                </a:lnTo>
                <a:lnTo>
                  <a:pt x="228248" y="936358"/>
                </a:lnTo>
                <a:lnTo>
                  <a:pt x="257487" y="923658"/>
                </a:lnTo>
                <a:lnTo>
                  <a:pt x="289224" y="910958"/>
                </a:lnTo>
                <a:lnTo>
                  <a:pt x="436564" y="910958"/>
                </a:lnTo>
                <a:lnTo>
                  <a:pt x="401331" y="885558"/>
                </a:lnTo>
                <a:lnTo>
                  <a:pt x="363085" y="872858"/>
                </a:lnTo>
                <a:close/>
              </a:path>
              <a:path w="645795" h="1965325">
                <a:moveTo>
                  <a:pt x="322706" y="949058"/>
                </a:moveTo>
                <a:lnTo>
                  <a:pt x="292578" y="961758"/>
                </a:lnTo>
                <a:lnTo>
                  <a:pt x="352852" y="961758"/>
                </a:lnTo>
                <a:lnTo>
                  <a:pt x="322706" y="949058"/>
                </a:lnTo>
                <a:close/>
              </a:path>
              <a:path w="645795" h="1965325">
                <a:moveTo>
                  <a:pt x="436564" y="910958"/>
                </a:moveTo>
                <a:lnTo>
                  <a:pt x="356222" y="910958"/>
                </a:lnTo>
                <a:lnTo>
                  <a:pt x="387964" y="923658"/>
                </a:lnTo>
                <a:lnTo>
                  <a:pt x="417208" y="936358"/>
                </a:lnTo>
                <a:lnTo>
                  <a:pt x="443217" y="961758"/>
                </a:lnTo>
                <a:lnTo>
                  <a:pt x="467893" y="961758"/>
                </a:lnTo>
                <a:lnTo>
                  <a:pt x="471729" y="949058"/>
                </a:lnTo>
                <a:lnTo>
                  <a:pt x="473008" y="949058"/>
                </a:lnTo>
                <a:lnTo>
                  <a:pt x="471729" y="936358"/>
                </a:lnTo>
                <a:lnTo>
                  <a:pt x="467893" y="936358"/>
                </a:lnTo>
                <a:lnTo>
                  <a:pt x="436564" y="910958"/>
                </a:lnTo>
                <a:close/>
              </a:path>
              <a:path w="645795" h="1965325">
                <a:moveTo>
                  <a:pt x="506133" y="758558"/>
                </a:moveTo>
                <a:lnTo>
                  <a:pt x="139331" y="758558"/>
                </a:lnTo>
                <a:lnTo>
                  <a:pt x="127454" y="771258"/>
                </a:lnTo>
                <a:lnTo>
                  <a:pt x="518009" y="771258"/>
                </a:lnTo>
                <a:lnTo>
                  <a:pt x="506133" y="758558"/>
                </a:lnTo>
                <a:close/>
              </a:path>
              <a:path w="645795" h="1965325">
                <a:moveTo>
                  <a:pt x="546531" y="0"/>
                </a:moveTo>
                <a:lnTo>
                  <a:pt x="98932" y="0"/>
                </a:lnTo>
                <a:lnTo>
                  <a:pt x="75089" y="4828"/>
                </a:lnTo>
                <a:lnTo>
                  <a:pt x="55597" y="17989"/>
                </a:lnTo>
                <a:lnTo>
                  <a:pt x="42443" y="37493"/>
                </a:lnTo>
                <a:lnTo>
                  <a:pt x="37617" y="61353"/>
                </a:lnTo>
                <a:lnTo>
                  <a:pt x="37617" y="520077"/>
                </a:lnTo>
                <a:lnTo>
                  <a:pt x="42443" y="543920"/>
                </a:lnTo>
                <a:lnTo>
                  <a:pt x="55597" y="563413"/>
                </a:lnTo>
                <a:lnTo>
                  <a:pt x="75089" y="576566"/>
                </a:lnTo>
                <a:lnTo>
                  <a:pt x="98932" y="581393"/>
                </a:lnTo>
                <a:lnTo>
                  <a:pt x="546531" y="581393"/>
                </a:lnTo>
                <a:lnTo>
                  <a:pt x="570380" y="576566"/>
                </a:lnTo>
                <a:lnTo>
                  <a:pt x="589872" y="563413"/>
                </a:lnTo>
                <a:lnTo>
                  <a:pt x="601295" y="546481"/>
                </a:lnTo>
                <a:lnTo>
                  <a:pt x="98932" y="546481"/>
                </a:lnTo>
                <a:lnTo>
                  <a:pt x="88667" y="544402"/>
                </a:lnTo>
                <a:lnTo>
                  <a:pt x="80273" y="538737"/>
                </a:lnTo>
                <a:lnTo>
                  <a:pt x="74608" y="530343"/>
                </a:lnTo>
                <a:lnTo>
                  <a:pt x="72529" y="520077"/>
                </a:lnTo>
                <a:lnTo>
                  <a:pt x="72529" y="61353"/>
                </a:lnTo>
                <a:lnTo>
                  <a:pt x="74608" y="51071"/>
                </a:lnTo>
                <a:lnTo>
                  <a:pt x="80273" y="42665"/>
                </a:lnTo>
                <a:lnTo>
                  <a:pt x="88667" y="36993"/>
                </a:lnTo>
                <a:lnTo>
                  <a:pt x="98932" y="34912"/>
                </a:lnTo>
                <a:lnTo>
                  <a:pt x="601282" y="34912"/>
                </a:lnTo>
                <a:lnTo>
                  <a:pt x="589872" y="17989"/>
                </a:lnTo>
                <a:lnTo>
                  <a:pt x="570380" y="4828"/>
                </a:lnTo>
                <a:lnTo>
                  <a:pt x="546531" y="0"/>
                </a:lnTo>
                <a:close/>
              </a:path>
              <a:path w="645795" h="1965325">
                <a:moveTo>
                  <a:pt x="607847" y="390804"/>
                </a:moveTo>
                <a:lnTo>
                  <a:pt x="572935" y="390804"/>
                </a:lnTo>
                <a:lnTo>
                  <a:pt x="572935" y="520077"/>
                </a:lnTo>
                <a:lnTo>
                  <a:pt x="570858" y="530343"/>
                </a:lnTo>
                <a:lnTo>
                  <a:pt x="565196" y="538737"/>
                </a:lnTo>
                <a:lnTo>
                  <a:pt x="556802" y="544402"/>
                </a:lnTo>
                <a:lnTo>
                  <a:pt x="546531" y="546481"/>
                </a:lnTo>
                <a:lnTo>
                  <a:pt x="601295" y="546481"/>
                </a:lnTo>
                <a:lnTo>
                  <a:pt x="603022" y="543920"/>
                </a:lnTo>
                <a:lnTo>
                  <a:pt x="607847" y="520077"/>
                </a:lnTo>
                <a:lnTo>
                  <a:pt x="607847" y="390804"/>
                </a:lnTo>
                <a:close/>
              </a:path>
              <a:path w="645795" h="1965325">
                <a:moveTo>
                  <a:pt x="481863" y="70002"/>
                </a:moveTo>
                <a:lnTo>
                  <a:pt x="163614" y="70002"/>
                </a:lnTo>
                <a:lnTo>
                  <a:pt x="141821" y="74410"/>
                </a:lnTo>
                <a:lnTo>
                  <a:pt x="124004" y="86423"/>
                </a:lnTo>
                <a:lnTo>
                  <a:pt x="111980" y="104228"/>
                </a:lnTo>
                <a:lnTo>
                  <a:pt x="107568" y="126009"/>
                </a:lnTo>
                <a:lnTo>
                  <a:pt x="107568" y="458089"/>
                </a:lnTo>
                <a:lnTo>
                  <a:pt x="111980" y="479834"/>
                </a:lnTo>
                <a:lnTo>
                  <a:pt x="124004" y="497611"/>
                </a:lnTo>
                <a:lnTo>
                  <a:pt x="141821" y="509606"/>
                </a:lnTo>
                <a:lnTo>
                  <a:pt x="163614" y="514007"/>
                </a:lnTo>
                <a:lnTo>
                  <a:pt x="449757" y="514007"/>
                </a:lnTo>
                <a:lnTo>
                  <a:pt x="484650" y="479107"/>
                </a:lnTo>
                <a:lnTo>
                  <a:pt x="163614" y="479107"/>
                </a:lnTo>
                <a:lnTo>
                  <a:pt x="155398" y="477452"/>
                </a:lnTo>
                <a:lnTo>
                  <a:pt x="148680" y="472941"/>
                </a:lnTo>
                <a:lnTo>
                  <a:pt x="144145" y="466259"/>
                </a:lnTo>
                <a:lnTo>
                  <a:pt x="142481" y="458089"/>
                </a:lnTo>
                <a:lnTo>
                  <a:pt x="142481" y="126009"/>
                </a:lnTo>
                <a:lnTo>
                  <a:pt x="144145" y="117803"/>
                </a:lnTo>
                <a:lnTo>
                  <a:pt x="148680" y="111093"/>
                </a:lnTo>
                <a:lnTo>
                  <a:pt x="155398" y="106564"/>
                </a:lnTo>
                <a:lnTo>
                  <a:pt x="163614" y="104902"/>
                </a:lnTo>
                <a:lnTo>
                  <a:pt x="533609" y="104902"/>
                </a:lnTo>
                <a:lnTo>
                  <a:pt x="533473" y="104228"/>
                </a:lnTo>
                <a:lnTo>
                  <a:pt x="521455" y="86423"/>
                </a:lnTo>
                <a:lnTo>
                  <a:pt x="503646" y="74410"/>
                </a:lnTo>
                <a:lnTo>
                  <a:pt x="481863" y="70002"/>
                </a:lnTo>
                <a:close/>
              </a:path>
              <a:path w="645795" h="1965325">
                <a:moveTo>
                  <a:pt x="601282" y="34912"/>
                </a:moveTo>
                <a:lnTo>
                  <a:pt x="546531" y="34912"/>
                </a:lnTo>
                <a:lnTo>
                  <a:pt x="556802" y="36993"/>
                </a:lnTo>
                <a:lnTo>
                  <a:pt x="565196" y="42665"/>
                </a:lnTo>
                <a:lnTo>
                  <a:pt x="570858" y="51071"/>
                </a:lnTo>
                <a:lnTo>
                  <a:pt x="572935" y="61353"/>
                </a:lnTo>
                <a:lnTo>
                  <a:pt x="572935" y="341426"/>
                </a:lnTo>
                <a:lnTo>
                  <a:pt x="435305" y="479107"/>
                </a:lnTo>
                <a:lnTo>
                  <a:pt x="484650" y="479107"/>
                </a:lnTo>
                <a:lnTo>
                  <a:pt x="572935" y="390804"/>
                </a:lnTo>
                <a:lnTo>
                  <a:pt x="607847" y="390804"/>
                </a:lnTo>
                <a:lnTo>
                  <a:pt x="607847" y="61353"/>
                </a:lnTo>
                <a:lnTo>
                  <a:pt x="603022" y="37493"/>
                </a:lnTo>
                <a:lnTo>
                  <a:pt x="601282" y="34912"/>
                </a:lnTo>
                <a:close/>
              </a:path>
              <a:path w="645795" h="1965325">
                <a:moveTo>
                  <a:pt x="409765" y="139204"/>
                </a:moveTo>
                <a:lnTo>
                  <a:pt x="235724" y="139204"/>
                </a:lnTo>
                <a:lnTo>
                  <a:pt x="212813" y="143841"/>
                </a:lnTo>
                <a:lnTo>
                  <a:pt x="194084" y="156478"/>
                </a:lnTo>
                <a:lnTo>
                  <a:pt x="181446" y="175203"/>
                </a:lnTo>
                <a:lnTo>
                  <a:pt x="176809" y="198107"/>
                </a:lnTo>
                <a:lnTo>
                  <a:pt x="176809" y="386003"/>
                </a:lnTo>
                <a:lnTo>
                  <a:pt x="181446" y="408912"/>
                </a:lnTo>
                <a:lnTo>
                  <a:pt x="194084" y="427637"/>
                </a:lnTo>
                <a:lnTo>
                  <a:pt x="212813" y="440271"/>
                </a:lnTo>
                <a:lnTo>
                  <a:pt x="235724" y="444906"/>
                </a:lnTo>
                <a:lnTo>
                  <a:pt x="430834" y="444906"/>
                </a:lnTo>
                <a:lnTo>
                  <a:pt x="465730" y="410006"/>
                </a:lnTo>
                <a:lnTo>
                  <a:pt x="235724" y="410006"/>
                </a:lnTo>
                <a:lnTo>
                  <a:pt x="226386" y="408117"/>
                </a:lnTo>
                <a:lnTo>
                  <a:pt x="218755" y="402967"/>
                </a:lnTo>
                <a:lnTo>
                  <a:pt x="213609" y="395337"/>
                </a:lnTo>
                <a:lnTo>
                  <a:pt x="211721" y="386003"/>
                </a:lnTo>
                <a:lnTo>
                  <a:pt x="211721" y="198107"/>
                </a:lnTo>
                <a:lnTo>
                  <a:pt x="213609" y="188781"/>
                </a:lnTo>
                <a:lnTo>
                  <a:pt x="218755" y="181154"/>
                </a:lnTo>
                <a:lnTo>
                  <a:pt x="226386" y="176006"/>
                </a:lnTo>
                <a:lnTo>
                  <a:pt x="235724" y="174117"/>
                </a:lnTo>
                <a:lnTo>
                  <a:pt x="463299" y="174117"/>
                </a:lnTo>
                <a:lnTo>
                  <a:pt x="451399" y="156478"/>
                </a:lnTo>
                <a:lnTo>
                  <a:pt x="432674" y="143841"/>
                </a:lnTo>
                <a:lnTo>
                  <a:pt x="409765" y="139204"/>
                </a:lnTo>
                <a:close/>
              </a:path>
              <a:path w="645795" h="1965325">
                <a:moveTo>
                  <a:pt x="533609" y="104902"/>
                </a:moveTo>
                <a:lnTo>
                  <a:pt x="481863" y="104902"/>
                </a:lnTo>
                <a:lnTo>
                  <a:pt x="490069" y="106564"/>
                </a:lnTo>
                <a:lnTo>
                  <a:pt x="496779" y="111093"/>
                </a:lnTo>
                <a:lnTo>
                  <a:pt x="501308" y="117803"/>
                </a:lnTo>
                <a:lnTo>
                  <a:pt x="502970" y="126009"/>
                </a:lnTo>
                <a:lnTo>
                  <a:pt x="502970" y="323392"/>
                </a:lnTo>
                <a:lnTo>
                  <a:pt x="416382" y="410006"/>
                </a:lnTo>
                <a:lnTo>
                  <a:pt x="465730" y="410006"/>
                </a:lnTo>
                <a:lnTo>
                  <a:pt x="537883" y="337845"/>
                </a:lnTo>
                <a:lnTo>
                  <a:pt x="537883" y="126009"/>
                </a:lnTo>
                <a:lnTo>
                  <a:pt x="533609" y="104902"/>
                </a:lnTo>
                <a:close/>
              </a:path>
              <a:path w="645795" h="1965325">
                <a:moveTo>
                  <a:pt x="366483" y="208102"/>
                </a:moveTo>
                <a:lnTo>
                  <a:pt x="278955" y="208102"/>
                </a:lnTo>
                <a:lnTo>
                  <a:pt x="266023" y="210720"/>
                </a:lnTo>
                <a:lnTo>
                  <a:pt x="255454" y="217854"/>
                </a:lnTo>
                <a:lnTo>
                  <a:pt x="248323" y="228424"/>
                </a:lnTo>
                <a:lnTo>
                  <a:pt x="245706" y="241350"/>
                </a:lnTo>
                <a:lnTo>
                  <a:pt x="245706" y="342734"/>
                </a:lnTo>
                <a:lnTo>
                  <a:pt x="248323" y="355676"/>
                </a:lnTo>
                <a:lnTo>
                  <a:pt x="255454" y="366253"/>
                </a:lnTo>
                <a:lnTo>
                  <a:pt x="266023" y="373390"/>
                </a:lnTo>
                <a:lnTo>
                  <a:pt x="278955" y="376008"/>
                </a:lnTo>
                <a:lnTo>
                  <a:pt x="366483" y="376008"/>
                </a:lnTo>
                <a:lnTo>
                  <a:pt x="379425" y="373390"/>
                </a:lnTo>
                <a:lnTo>
                  <a:pt x="390002" y="366253"/>
                </a:lnTo>
                <a:lnTo>
                  <a:pt x="397139" y="355676"/>
                </a:lnTo>
                <a:lnTo>
                  <a:pt x="399757" y="342734"/>
                </a:lnTo>
                <a:lnTo>
                  <a:pt x="399757" y="341109"/>
                </a:lnTo>
                <a:lnTo>
                  <a:pt x="280619" y="341109"/>
                </a:lnTo>
                <a:lnTo>
                  <a:pt x="280619" y="243014"/>
                </a:lnTo>
                <a:lnTo>
                  <a:pt x="399757" y="243014"/>
                </a:lnTo>
                <a:lnTo>
                  <a:pt x="399757" y="241350"/>
                </a:lnTo>
                <a:lnTo>
                  <a:pt x="397139" y="228424"/>
                </a:lnTo>
                <a:lnTo>
                  <a:pt x="390002" y="217854"/>
                </a:lnTo>
                <a:lnTo>
                  <a:pt x="379425" y="210720"/>
                </a:lnTo>
                <a:lnTo>
                  <a:pt x="366483" y="208102"/>
                </a:lnTo>
                <a:close/>
              </a:path>
              <a:path w="645795" h="1965325">
                <a:moveTo>
                  <a:pt x="399757" y="243014"/>
                </a:moveTo>
                <a:lnTo>
                  <a:pt x="364858" y="243014"/>
                </a:lnTo>
                <a:lnTo>
                  <a:pt x="364858" y="341109"/>
                </a:lnTo>
                <a:lnTo>
                  <a:pt x="399757" y="341109"/>
                </a:lnTo>
                <a:lnTo>
                  <a:pt x="399757" y="337248"/>
                </a:lnTo>
                <a:lnTo>
                  <a:pt x="468668" y="337248"/>
                </a:lnTo>
                <a:lnTo>
                  <a:pt x="468668" y="302348"/>
                </a:lnTo>
                <a:lnTo>
                  <a:pt x="399757" y="302348"/>
                </a:lnTo>
                <a:lnTo>
                  <a:pt x="399757" y="243014"/>
                </a:lnTo>
                <a:close/>
              </a:path>
              <a:path w="645795" h="1965325">
                <a:moveTo>
                  <a:pt x="463299" y="174117"/>
                </a:moveTo>
                <a:lnTo>
                  <a:pt x="409765" y="174117"/>
                </a:lnTo>
                <a:lnTo>
                  <a:pt x="419098" y="176006"/>
                </a:lnTo>
                <a:lnTo>
                  <a:pt x="426729" y="181154"/>
                </a:lnTo>
                <a:lnTo>
                  <a:pt x="431878" y="188781"/>
                </a:lnTo>
                <a:lnTo>
                  <a:pt x="433768" y="198107"/>
                </a:lnTo>
                <a:lnTo>
                  <a:pt x="433768" y="302348"/>
                </a:lnTo>
                <a:lnTo>
                  <a:pt x="468668" y="302348"/>
                </a:lnTo>
                <a:lnTo>
                  <a:pt x="468668" y="198107"/>
                </a:lnTo>
                <a:lnTo>
                  <a:pt x="464032" y="175203"/>
                </a:lnTo>
                <a:lnTo>
                  <a:pt x="463299" y="1741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836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Ticket</a:t>
            </a:r>
            <a:r>
              <a:rPr spc="-50" dirty="0"/>
              <a:t> </a:t>
            </a:r>
            <a:r>
              <a:rPr spc="-15" dirty="0"/>
              <a:t>Details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491569" y="4469210"/>
            <a:ext cx="3858260" cy="1432560"/>
          </a:xfrm>
          <a:prstGeom prst="rect">
            <a:avLst/>
          </a:prstGeom>
        </p:spPr>
        <p:txBody>
          <a:bodyPr vert="horz" wrap="square" lIns="0" tIns="232410" rIns="0" bIns="0" rtlCol="0">
            <a:spAutoFit/>
          </a:bodyPr>
          <a:lstStyle/>
          <a:p>
            <a:pPr marL="898525">
              <a:lnSpc>
                <a:spcPct val="100000"/>
              </a:lnSpc>
              <a:spcBef>
                <a:spcPts val="1830"/>
              </a:spcBef>
            </a:pPr>
            <a:r>
              <a:rPr sz="2600" b="1" spc="-15" dirty="0">
                <a:solidFill>
                  <a:srgbClr val="FFFFFF"/>
                </a:solidFill>
                <a:latin typeface="BentonSans"/>
                <a:cs typeface="BentonSans"/>
              </a:rPr>
              <a:t>Sales </a:t>
            </a:r>
            <a:r>
              <a:rPr sz="2600" b="1" spc="-25" dirty="0">
                <a:solidFill>
                  <a:srgbClr val="FFFFFF"/>
                </a:solidFill>
                <a:latin typeface="BentonSans"/>
                <a:cs typeface="BentonSans"/>
              </a:rPr>
              <a:t>Orders</a:t>
            </a:r>
            <a:endParaRPr sz="2600">
              <a:latin typeface="BentonSans"/>
              <a:cs typeface="BentonSans"/>
            </a:endParaRPr>
          </a:p>
          <a:p>
            <a:pPr marL="12700" marR="5080" algn="ctr">
              <a:lnSpc>
                <a:spcPct val="104200"/>
              </a:lnSpc>
              <a:spcBef>
                <a:spcPts val="1225"/>
              </a:spcBef>
            </a:pP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Easily </a:t>
            </a:r>
            <a:r>
              <a:rPr sz="2000" spc="-25" dirty="0">
                <a:solidFill>
                  <a:srgbClr val="FFFFFF"/>
                </a:solidFill>
                <a:latin typeface="BentonSans-Book"/>
                <a:cs typeface="BentonSans-Book"/>
              </a:rPr>
              <a:t>view,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edit, </a:t>
            </a: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create,</a:t>
            </a:r>
            <a:r>
              <a:rPr sz="2000" spc="-22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duplicate 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and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cancel sales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orders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56"/>
            <a:ext cx="2587040" cy="461737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8928" y="2354897"/>
            <a:ext cx="2587040" cy="2154415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8928" y="2296464"/>
            <a:ext cx="2587040" cy="3838968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35380" y="2296464"/>
            <a:ext cx="2580601" cy="630936"/>
          </a:xfrm>
          <a:prstGeom prst="rect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64332" y="2296464"/>
            <a:ext cx="860640" cy="630936"/>
          </a:xfrm>
          <a:prstGeom prst="rect">
            <a:avLst/>
          </a:prstGeom>
          <a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36366" y="2471670"/>
            <a:ext cx="2441575" cy="1600200"/>
          </a:xfrm>
          <a:custGeom>
            <a:avLst/>
            <a:gdLst/>
            <a:ahLst/>
            <a:cxnLst/>
            <a:rect l="l" t="t" r="r" b="b"/>
            <a:pathLst>
              <a:path w="2441575" h="1600200">
                <a:moveTo>
                  <a:pt x="183517" y="546099"/>
                </a:moveTo>
                <a:lnTo>
                  <a:pt x="126034" y="546099"/>
                </a:lnTo>
                <a:lnTo>
                  <a:pt x="346252" y="1358899"/>
                </a:lnTo>
                <a:lnTo>
                  <a:pt x="330255" y="1371599"/>
                </a:lnTo>
                <a:lnTo>
                  <a:pt x="292595" y="1409699"/>
                </a:lnTo>
                <a:lnTo>
                  <a:pt x="276339" y="1460499"/>
                </a:lnTo>
                <a:lnTo>
                  <a:pt x="275528" y="1485899"/>
                </a:lnTo>
                <a:lnTo>
                  <a:pt x="279704" y="1511299"/>
                </a:lnTo>
                <a:lnTo>
                  <a:pt x="297340" y="1549399"/>
                </a:lnTo>
                <a:lnTo>
                  <a:pt x="325799" y="1574799"/>
                </a:lnTo>
                <a:lnTo>
                  <a:pt x="362354" y="1600199"/>
                </a:lnTo>
                <a:lnTo>
                  <a:pt x="437718" y="1600199"/>
                </a:lnTo>
                <a:lnTo>
                  <a:pt x="478453" y="1587499"/>
                </a:lnTo>
                <a:lnTo>
                  <a:pt x="509255" y="1549399"/>
                </a:lnTo>
                <a:lnTo>
                  <a:pt x="379421" y="1549399"/>
                </a:lnTo>
                <a:lnTo>
                  <a:pt x="357744" y="1536699"/>
                </a:lnTo>
                <a:lnTo>
                  <a:pt x="340865" y="1523999"/>
                </a:lnTo>
                <a:lnTo>
                  <a:pt x="330403" y="1498599"/>
                </a:lnTo>
                <a:lnTo>
                  <a:pt x="327931" y="1485899"/>
                </a:lnTo>
                <a:lnTo>
                  <a:pt x="328410" y="1473199"/>
                </a:lnTo>
                <a:lnTo>
                  <a:pt x="331798" y="1447799"/>
                </a:lnTo>
                <a:lnTo>
                  <a:pt x="338048" y="1435099"/>
                </a:lnTo>
                <a:lnTo>
                  <a:pt x="346842" y="1422399"/>
                </a:lnTo>
                <a:lnTo>
                  <a:pt x="357714" y="1422399"/>
                </a:lnTo>
                <a:lnTo>
                  <a:pt x="370377" y="1409699"/>
                </a:lnTo>
                <a:lnTo>
                  <a:pt x="384543" y="1409699"/>
                </a:lnTo>
                <a:lnTo>
                  <a:pt x="391071" y="1396999"/>
                </a:lnTo>
                <a:lnTo>
                  <a:pt x="505842" y="1396999"/>
                </a:lnTo>
                <a:lnTo>
                  <a:pt x="499073" y="1384299"/>
                </a:lnTo>
                <a:lnTo>
                  <a:pt x="472133" y="1371599"/>
                </a:lnTo>
                <a:lnTo>
                  <a:pt x="440047" y="1358899"/>
                </a:lnTo>
                <a:lnTo>
                  <a:pt x="404431" y="1346199"/>
                </a:lnTo>
                <a:lnTo>
                  <a:pt x="397040" y="1346199"/>
                </a:lnTo>
                <a:lnTo>
                  <a:pt x="183517" y="546099"/>
                </a:lnTo>
                <a:close/>
              </a:path>
              <a:path w="2441575" h="1600200">
                <a:moveTo>
                  <a:pt x="505842" y="1396999"/>
                </a:moveTo>
                <a:lnTo>
                  <a:pt x="404431" y="1396999"/>
                </a:lnTo>
                <a:lnTo>
                  <a:pt x="429266" y="1409699"/>
                </a:lnTo>
                <a:lnTo>
                  <a:pt x="450932" y="1422399"/>
                </a:lnTo>
                <a:lnTo>
                  <a:pt x="467807" y="1435099"/>
                </a:lnTo>
                <a:lnTo>
                  <a:pt x="478269" y="1460499"/>
                </a:lnTo>
                <a:lnTo>
                  <a:pt x="480145" y="1485899"/>
                </a:lnTo>
                <a:lnTo>
                  <a:pt x="470577" y="1511299"/>
                </a:lnTo>
                <a:lnTo>
                  <a:pt x="451321" y="1536699"/>
                </a:lnTo>
                <a:lnTo>
                  <a:pt x="424129" y="1549399"/>
                </a:lnTo>
                <a:lnTo>
                  <a:pt x="509255" y="1549399"/>
                </a:lnTo>
                <a:lnTo>
                  <a:pt x="528149" y="1511299"/>
                </a:lnTo>
                <a:lnTo>
                  <a:pt x="533158" y="1473199"/>
                </a:lnTo>
                <a:lnTo>
                  <a:pt x="711288" y="1422399"/>
                </a:lnTo>
                <a:lnTo>
                  <a:pt x="519379" y="1422399"/>
                </a:lnTo>
                <a:lnTo>
                  <a:pt x="505842" y="1396999"/>
                </a:lnTo>
                <a:close/>
              </a:path>
              <a:path w="2441575" h="1600200">
                <a:moveTo>
                  <a:pt x="981354" y="1295399"/>
                </a:moveTo>
                <a:lnTo>
                  <a:pt x="803236" y="1346199"/>
                </a:lnTo>
                <a:lnTo>
                  <a:pt x="519379" y="1422399"/>
                </a:lnTo>
                <a:lnTo>
                  <a:pt x="711288" y="1422399"/>
                </a:lnTo>
                <a:lnTo>
                  <a:pt x="800354" y="1396999"/>
                </a:lnTo>
                <a:lnTo>
                  <a:pt x="852855" y="1396999"/>
                </a:lnTo>
                <a:lnTo>
                  <a:pt x="852855" y="1384299"/>
                </a:lnTo>
                <a:lnTo>
                  <a:pt x="995006" y="1346199"/>
                </a:lnTo>
                <a:lnTo>
                  <a:pt x="981354" y="1295399"/>
                </a:lnTo>
                <a:close/>
              </a:path>
              <a:path w="2441575" h="1600200">
                <a:moveTo>
                  <a:pt x="852855" y="1396999"/>
                </a:moveTo>
                <a:lnTo>
                  <a:pt x="800354" y="1396999"/>
                </a:lnTo>
                <a:lnTo>
                  <a:pt x="800354" y="1422399"/>
                </a:lnTo>
                <a:lnTo>
                  <a:pt x="852855" y="1422399"/>
                </a:lnTo>
                <a:lnTo>
                  <a:pt x="852855" y="1396999"/>
                </a:lnTo>
                <a:close/>
              </a:path>
              <a:path w="2441575" h="1600200">
                <a:moveTo>
                  <a:pt x="2055177" y="876299"/>
                </a:moveTo>
                <a:lnTo>
                  <a:pt x="2002688" y="876299"/>
                </a:lnTo>
                <a:lnTo>
                  <a:pt x="2002688" y="1422399"/>
                </a:lnTo>
                <a:lnTo>
                  <a:pt x="2055177" y="1422399"/>
                </a:lnTo>
                <a:lnTo>
                  <a:pt x="2055177" y="876299"/>
                </a:lnTo>
                <a:close/>
              </a:path>
              <a:path w="2441575" h="1600200">
                <a:moveTo>
                  <a:pt x="1544497" y="1320799"/>
                </a:moveTo>
                <a:lnTo>
                  <a:pt x="1524254" y="1320799"/>
                </a:lnTo>
                <a:lnTo>
                  <a:pt x="1524254" y="1333499"/>
                </a:lnTo>
                <a:lnTo>
                  <a:pt x="1544497" y="1333499"/>
                </a:lnTo>
                <a:lnTo>
                  <a:pt x="1544497" y="1320799"/>
                </a:lnTo>
                <a:close/>
              </a:path>
              <a:path w="2441575" h="1600200">
                <a:moveTo>
                  <a:pt x="1571891" y="1308099"/>
                </a:moveTo>
                <a:lnTo>
                  <a:pt x="1503375" y="1308099"/>
                </a:lnTo>
                <a:lnTo>
                  <a:pt x="1512951" y="1320799"/>
                </a:lnTo>
                <a:lnTo>
                  <a:pt x="1560144" y="1320799"/>
                </a:lnTo>
                <a:lnTo>
                  <a:pt x="1571891" y="1308099"/>
                </a:lnTo>
                <a:close/>
              </a:path>
              <a:path w="2441575" h="1600200">
                <a:moveTo>
                  <a:pt x="1583880" y="1295399"/>
                </a:moveTo>
                <a:lnTo>
                  <a:pt x="1482826" y="1295399"/>
                </a:lnTo>
                <a:lnTo>
                  <a:pt x="1488706" y="1308099"/>
                </a:lnTo>
                <a:lnTo>
                  <a:pt x="1576654" y="1308099"/>
                </a:lnTo>
                <a:lnTo>
                  <a:pt x="1583880" y="1295399"/>
                </a:lnTo>
                <a:close/>
              </a:path>
              <a:path w="2441575" h="1600200">
                <a:moveTo>
                  <a:pt x="1500987" y="1269999"/>
                </a:moveTo>
                <a:lnTo>
                  <a:pt x="1477632" y="1282699"/>
                </a:lnTo>
                <a:lnTo>
                  <a:pt x="1480108" y="1295399"/>
                </a:lnTo>
                <a:lnTo>
                  <a:pt x="1520139" y="1295399"/>
                </a:lnTo>
                <a:lnTo>
                  <a:pt x="1515846" y="1282699"/>
                </a:lnTo>
                <a:lnTo>
                  <a:pt x="1504657" y="1282699"/>
                </a:lnTo>
                <a:lnTo>
                  <a:pt x="1500987" y="1269999"/>
                </a:lnTo>
                <a:close/>
              </a:path>
              <a:path w="2441575" h="1600200">
                <a:moveTo>
                  <a:pt x="1584883" y="1257299"/>
                </a:moveTo>
                <a:lnTo>
                  <a:pt x="1525295" y="1257299"/>
                </a:lnTo>
                <a:lnTo>
                  <a:pt x="1525295" y="1295399"/>
                </a:lnTo>
                <a:lnTo>
                  <a:pt x="1543723" y="1295399"/>
                </a:lnTo>
                <a:lnTo>
                  <a:pt x="1543723" y="1269999"/>
                </a:lnTo>
                <a:lnTo>
                  <a:pt x="1589468" y="1269999"/>
                </a:lnTo>
                <a:lnTo>
                  <a:pt x="1584883" y="1257299"/>
                </a:lnTo>
                <a:close/>
              </a:path>
              <a:path w="2441575" h="1600200">
                <a:moveTo>
                  <a:pt x="1589786" y="1282699"/>
                </a:moveTo>
                <a:lnTo>
                  <a:pt x="1552917" y="1282699"/>
                </a:lnTo>
                <a:lnTo>
                  <a:pt x="1551127" y="1295399"/>
                </a:lnTo>
                <a:lnTo>
                  <a:pt x="1586509" y="1295399"/>
                </a:lnTo>
                <a:lnTo>
                  <a:pt x="1589786" y="1282699"/>
                </a:lnTo>
                <a:close/>
              </a:path>
              <a:path w="2441575" h="1600200">
                <a:moveTo>
                  <a:pt x="1590611" y="1269999"/>
                </a:moveTo>
                <a:lnTo>
                  <a:pt x="1554708" y="1269999"/>
                </a:lnTo>
                <a:lnTo>
                  <a:pt x="1555572" y="1282699"/>
                </a:lnTo>
                <a:lnTo>
                  <a:pt x="1590611" y="1282699"/>
                </a:lnTo>
                <a:lnTo>
                  <a:pt x="1590611" y="1269999"/>
                </a:lnTo>
                <a:close/>
              </a:path>
              <a:path w="2441575" h="1600200">
                <a:moveTo>
                  <a:pt x="1847799" y="1219199"/>
                </a:moveTo>
                <a:lnTo>
                  <a:pt x="1714411" y="1219199"/>
                </a:lnTo>
                <a:lnTo>
                  <a:pt x="1714411" y="1269999"/>
                </a:lnTo>
                <a:lnTo>
                  <a:pt x="1847799" y="1269999"/>
                </a:lnTo>
                <a:lnTo>
                  <a:pt x="1847799" y="1219199"/>
                </a:lnTo>
                <a:close/>
              </a:path>
              <a:path w="2441575" h="1600200">
                <a:moveTo>
                  <a:pt x="1577581" y="1244599"/>
                </a:moveTo>
                <a:lnTo>
                  <a:pt x="1489125" y="1244599"/>
                </a:lnTo>
                <a:lnTo>
                  <a:pt x="1497723" y="1257299"/>
                </a:lnTo>
                <a:lnTo>
                  <a:pt x="1581696" y="1257299"/>
                </a:lnTo>
                <a:lnTo>
                  <a:pt x="1577581" y="1244599"/>
                </a:lnTo>
                <a:close/>
              </a:path>
              <a:path w="2441575" h="1600200">
                <a:moveTo>
                  <a:pt x="1543723" y="1206499"/>
                </a:moveTo>
                <a:lnTo>
                  <a:pt x="1525295" y="1206499"/>
                </a:lnTo>
                <a:lnTo>
                  <a:pt x="1525295" y="1231899"/>
                </a:lnTo>
                <a:lnTo>
                  <a:pt x="1480489" y="1231899"/>
                </a:lnTo>
                <a:lnTo>
                  <a:pt x="1485684" y="1244599"/>
                </a:lnTo>
                <a:lnTo>
                  <a:pt x="1550695" y="1244599"/>
                </a:lnTo>
                <a:lnTo>
                  <a:pt x="1543723" y="1231899"/>
                </a:lnTo>
                <a:lnTo>
                  <a:pt x="1543723" y="1206499"/>
                </a:lnTo>
                <a:close/>
              </a:path>
              <a:path w="2441575" h="1600200">
                <a:moveTo>
                  <a:pt x="1518793" y="1206499"/>
                </a:moveTo>
                <a:lnTo>
                  <a:pt x="1480261" y="1206499"/>
                </a:lnTo>
                <a:lnTo>
                  <a:pt x="1479181" y="1219199"/>
                </a:lnTo>
                <a:lnTo>
                  <a:pt x="1479181" y="1231899"/>
                </a:lnTo>
                <a:lnTo>
                  <a:pt x="1515110" y="1231899"/>
                </a:lnTo>
                <a:lnTo>
                  <a:pt x="1514221" y="1219199"/>
                </a:lnTo>
                <a:lnTo>
                  <a:pt x="1515135" y="1219199"/>
                </a:lnTo>
                <a:lnTo>
                  <a:pt x="1518793" y="1206499"/>
                </a:lnTo>
                <a:close/>
              </a:path>
              <a:path w="2441575" h="1600200">
                <a:moveTo>
                  <a:pt x="1585937" y="1206499"/>
                </a:moveTo>
                <a:lnTo>
                  <a:pt x="1550682" y="1206499"/>
                </a:lnTo>
                <a:lnTo>
                  <a:pt x="1555877" y="1219199"/>
                </a:lnTo>
                <a:lnTo>
                  <a:pt x="1560614" y="1219199"/>
                </a:lnTo>
                <a:lnTo>
                  <a:pt x="1585937" y="1206499"/>
                </a:lnTo>
                <a:close/>
              </a:path>
              <a:path w="2441575" h="1600200">
                <a:moveTo>
                  <a:pt x="1576044" y="1193799"/>
                </a:moveTo>
                <a:lnTo>
                  <a:pt x="1487563" y="1193799"/>
                </a:lnTo>
                <a:lnTo>
                  <a:pt x="1484528" y="1206499"/>
                </a:lnTo>
                <a:lnTo>
                  <a:pt x="1581226" y="1206499"/>
                </a:lnTo>
                <a:lnTo>
                  <a:pt x="1576044" y="1193799"/>
                </a:lnTo>
                <a:close/>
              </a:path>
              <a:path w="2441575" h="1600200">
                <a:moveTo>
                  <a:pt x="1554543" y="1181099"/>
                </a:moveTo>
                <a:lnTo>
                  <a:pt x="1511185" y="1181099"/>
                </a:lnTo>
                <a:lnTo>
                  <a:pt x="1500149" y="1193799"/>
                </a:lnTo>
                <a:lnTo>
                  <a:pt x="1562862" y="1193799"/>
                </a:lnTo>
                <a:lnTo>
                  <a:pt x="1554543" y="1181099"/>
                </a:lnTo>
                <a:close/>
              </a:path>
              <a:path w="2441575" h="1600200">
                <a:moveTo>
                  <a:pt x="1544497" y="1168399"/>
                </a:moveTo>
                <a:lnTo>
                  <a:pt x="1524254" y="1168399"/>
                </a:lnTo>
                <a:lnTo>
                  <a:pt x="1524254" y="1181099"/>
                </a:lnTo>
                <a:lnTo>
                  <a:pt x="1544497" y="1181099"/>
                </a:lnTo>
                <a:lnTo>
                  <a:pt x="1544497" y="1168399"/>
                </a:lnTo>
                <a:close/>
              </a:path>
              <a:path w="2441575" h="1600200">
                <a:moveTo>
                  <a:pt x="1596301" y="1028699"/>
                </a:moveTo>
                <a:lnTo>
                  <a:pt x="1007732" y="1028699"/>
                </a:lnTo>
                <a:lnTo>
                  <a:pt x="1007732" y="1079499"/>
                </a:lnTo>
                <a:lnTo>
                  <a:pt x="1596301" y="1079499"/>
                </a:lnTo>
                <a:lnTo>
                  <a:pt x="1596301" y="1028699"/>
                </a:lnTo>
                <a:close/>
              </a:path>
              <a:path w="2441575" h="1600200">
                <a:moveTo>
                  <a:pt x="1847799" y="1028699"/>
                </a:moveTo>
                <a:lnTo>
                  <a:pt x="1714411" y="1028699"/>
                </a:lnTo>
                <a:lnTo>
                  <a:pt x="1714411" y="1079499"/>
                </a:lnTo>
                <a:lnTo>
                  <a:pt x="1847799" y="1079499"/>
                </a:lnTo>
                <a:lnTo>
                  <a:pt x="1847799" y="1028699"/>
                </a:lnTo>
                <a:close/>
              </a:path>
              <a:path w="2441575" h="1600200">
                <a:moveTo>
                  <a:pt x="2441448" y="495299"/>
                </a:moveTo>
                <a:lnTo>
                  <a:pt x="2388958" y="495299"/>
                </a:lnTo>
                <a:lnTo>
                  <a:pt x="2388958" y="774699"/>
                </a:lnTo>
                <a:lnTo>
                  <a:pt x="2384762" y="787399"/>
                </a:lnTo>
                <a:lnTo>
                  <a:pt x="2373326" y="812799"/>
                </a:lnTo>
                <a:lnTo>
                  <a:pt x="2356378" y="825499"/>
                </a:lnTo>
                <a:lnTo>
                  <a:pt x="1007732" y="825499"/>
                </a:lnTo>
                <a:lnTo>
                  <a:pt x="1007732" y="876299"/>
                </a:lnTo>
                <a:lnTo>
                  <a:pt x="2335644" y="876299"/>
                </a:lnTo>
                <a:lnTo>
                  <a:pt x="2376784" y="863599"/>
                </a:lnTo>
                <a:lnTo>
                  <a:pt x="2410420" y="850899"/>
                </a:lnTo>
                <a:lnTo>
                  <a:pt x="2433118" y="812799"/>
                </a:lnTo>
                <a:lnTo>
                  <a:pt x="2441448" y="774699"/>
                </a:lnTo>
                <a:lnTo>
                  <a:pt x="2441448" y="495299"/>
                </a:lnTo>
                <a:close/>
              </a:path>
              <a:path w="2441575" h="1600200">
                <a:moveTo>
                  <a:pt x="1740115" y="0"/>
                </a:moveTo>
                <a:lnTo>
                  <a:pt x="800354" y="0"/>
                </a:lnTo>
                <a:lnTo>
                  <a:pt x="800354" y="825499"/>
                </a:lnTo>
                <a:lnTo>
                  <a:pt x="851433" y="812799"/>
                </a:lnTo>
                <a:lnTo>
                  <a:pt x="852855" y="812799"/>
                </a:lnTo>
                <a:lnTo>
                  <a:pt x="852855" y="50799"/>
                </a:lnTo>
                <a:lnTo>
                  <a:pt x="1791229" y="50799"/>
                </a:lnTo>
                <a:lnTo>
                  <a:pt x="1740115" y="0"/>
                </a:lnTo>
                <a:close/>
              </a:path>
              <a:path w="2441575" h="1600200">
                <a:moveTo>
                  <a:pt x="2335644" y="228599"/>
                </a:moveTo>
                <a:lnTo>
                  <a:pt x="1468589" y="228599"/>
                </a:lnTo>
                <a:lnTo>
                  <a:pt x="1427451" y="241299"/>
                </a:lnTo>
                <a:lnTo>
                  <a:pt x="1393820" y="253999"/>
                </a:lnTo>
                <a:lnTo>
                  <a:pt x="1371125" y="292099"/>
                </a:lnTo>
                <a:lnTo>
                  <a:pt x="1362798" y="330199"/>
                </a:lnTo>
                <a:lnTo>
                  <a:pt x="1362798" y="431799"/>
                </a:lnTo>
                <a:lnTo>
                  <a:pt x="1007732" y="431799"/>
                </a:lnTo>
                <a:lnTo>
                  <a:pt x="1007732" y="482599"/>
                </a:lnTo>
                <a:lnTo>
                  <a:pt x="1362798" y="482599"/>
                </a:lnTo>
                <a:lnTo>
                  <a:pt x="1362798" y="622299"/>
                </a:lnTo>
                <a:lnTo>
                  <a:pt x="1007732" y="622299"/>
                </a:lnTo>
                <a:lnTo>
                  <a:pt x="1007732" y="673099"/>
                </a:lnTo>
                <a:lnTo>
                  <a:pt x="1362798" y="673099"/>
                </a:lnTo>
                <a:lnTo>
                  <a:pt x="1362798" y="774699"/>
                </a:lnTo>
                <a:lnTo>
                  <a:pt x="1363786" y="787399"/>
                </a:lnTo>
                <a:lnTo>
                  <a:pt x="1366650" y="800099"/>
                </a:lnTo>
                <a:lnTo>
                  <a:pt x="1371242" y="812799"/>
                </a:lnTo>
                <a:lnTo>
                  <a:pt x="1377416" y="825499"/>
                </a:lnTo>
                <a:lnTo>
                  <a:pt x="1447865" y="825499"/>
                </a:lnTo>
                <a:lnTo>
                  <a:pt x="1430924" y="812799"/>
                </a:lnTo>
                <a:lnTo>
                  <a:pt x="1419494" y="787399"/>
                </a:lnTo>
                <a:lnTo>
                  <a:pt x="1415300" y="774699"/>
                </a:lnTo>
                <a:lnTo>
                  <a:pt x="1415300" y="330199"/>
                </a:lnTo>
                <a:lnTo>
                  <a:pt x="1419494" y="317499"/>
                </a:lnTo>
                <a:lnTo>
                  <a:pt x="1430924" y="292099"/>
                </a:lnTo>
                <a:lnTo>
                  <a:pt x="1447865" y="279399"/>
                </a:lnTo>
                <a:lnTo>
                  <a:pt x="2425552" y="279399"/>
                </a:lnTo>
                <a:lnTo>
                  <a:pt x="2410420" y="253999"/>
                </a:lnTo>
                <a:lnTo>
                  <a:pt x="2376784" y="241299"/>
                </a:lnTo>
                <a:lnTo>
                  <a:pt x="2335644" y="228599"/>
                </a:lnTo>
                <a:close/>
              </a:path>
              <a:path w="2441575" h="1600200">
                <a:moveTo>
                  <a:pt x="1746999" y="711199"/>
                </a:moveTo>
                <a:lnTo>
                  <a:pt x="1486903" y="711199"/>
                </a:lnTo>
                <a:lnTo>
                  <a:pt x="1486903" y="761999"/>
                </a:lnTo>
                <a:lnTo>
                  <a:pt x="1746999" y="761999"/>
                </a:lnTo>
                <a:lnTo>
                  <a:pt x="1746999" y="711199"/>
                </a:lnTo>
                <a:close/>
              </a:path>
              <a:path w="2441575" h="1600200">
                <a:moveTo>
                  <a:pt x="1818576" y="711199"/>
                </a:moveTo>
                <a:lnTo>
                  <a:pt x="1794725" y="711199"/>
                </a:lnTo>
                <a:lnTo>
                  <a:pt x="1794725" y="761999"/>
                </a:lnTo>
                <a:lnTo>
                  <a:pt x="1818576" y="761999"/>
                </a:lnTo>
                <a:lnTo>
                  <a:pt x="1818576" y="711199"/>
                </a:lnTo>
                <a:close/>
              </a:path>
              <a:path w="2441575" h="1600200">
                <a:moveTo>
                  <a:pt x="1890179" y="711199"/>
                </a:moveTo>
                <a:lnTo>
                  <a:pt x="1866315" y="711199"/>
                </a:lnTo>
                <a:lnTo>
                  <a:pt x="1866315" y="761999"/>
                </a:lnTo>
                <a:lnTo>
                  <a:pt x="1890179" y="761999"/>
                </a:lnTo>
                <a:lnTo>
                  <a:pt x="1890179" y="711199"/>
                </a:lnTo>
                <a:close/>
              </a:path>
              <a:path w="2441575" h="1600200">
                <a:moveTo>
                  <a:pt x="1961769" y="711199"/>
                </a:moveTo>
                <a:lnTo>
                  <a:pt x="1937918" y="711199"/>
                </a:lnTo>
                <a:lnTo>
                  <a:pt x="1937918" y="761999"/>
                </a:lnTo>
                <a:lnTo>
                  <a:pt x="1961769" y="761999"/>
                </a:lnTo>
                <a:lnTo>
                  <a:pt x="1961769" y="711199"/>
                </a:lnTo>
                <a:close/>
              </a:path>
              <a:path w="2441575" h="1600200">
                <a:moveTo>
                  <a:pt x="2296731" y="558799"/>
                </a:moveTo>
                <a:lnTo>
                  <a:pt x="2172627" y="558799"/>
                </a:lnTo>
                <a:lnTo>
                  <a:pt x="2148964" y="571499"/>
                </a:lnTo>
                <a:lnTo>
                  <a:pt x="2129621" y="584199"/>
                </a:lnTo>
                <a:lnTo>
                  <a:pt x="2116570" y="596899"/>
                </a:lnTo>
                <a:lnTo>
                  <a:pt x="2111781" y="622299"/>
                </a:lnTo>
                <a:lnTo>
                  <a:pt x="2111781" y="698499"/>
                </a:lnTo>
                <a:lnTo>
                  <a:pt x="2116570" y="723899"/>
                </a:lnTo>
                <a:lnTo>
                  <a:pt x="2129621" y="736599"/>
                </a:lnTo>
                <a:lnTo>
                  <a:pt x="2148964" y="749299"/>
                </a:lnTo>
                <a:lnTo>
                  <a:pt x="2172627" y="761999"/>
                </a:lnTo>
                <a:lnTo>
                  <a:pt x="2296731" y="761999"/>
                </a:lnTo>
                <a:lnTo>
                  <a:pt x="2320393" y="749299"/>
                </a:lnTo>
                <a:lnTo>
                  <a:pt x="2339736" y="736599"/>
                </a:lnTo>
                <a:lnTo>
                  <a:pt x="2352788" y="723899"/>
                </a:lnTo>
                <a:lnTo>
                  <a:pt x="2355182" y="711199"/>
                </a:lnTo>
                <a:lnTo>
                  <a:pt x="2168017" y="711199"/>
                </a:lnTo>
                <a:lnTo>
                  <a:pt x="2164270" y="698499"/>
                </a:lnTo>
                <a:lnTo>
                  <a:pt x="2164270" y="622299"/>
                </a:lnTo>
                <a:lnTo>
                  <a:pt x="2168017" y="609599"/>
                </a:lnTo>
                <a:lnTo>
                  <a:pt x="2355182" y="609599"/>
                </a:lnTo>
                <a:lnTo>
                  <a:pt x="2352788" y="596899"/>
                </a:lnTo>
                <a:lnTo>
                  <a:pt x="2339736" y="584199"/>
                </a:lnTo>
                <a:lnTo>
                  <a:pt x="2320393" y="571499"/>
                </a:lnTo>
                <a:lnTo>
                  <a:pt x="2296731" y="558799"/>
                </a:lnTo>
                <a:close/>
              </a:path>
              <a:path w="2441575" h="1600200">
                <a:moveTo>
                  <a:pt x="2355182" y="609599"/>
                </a:moveTo>
                <a:lnTo>
                  <a:pt x="2301341" y="609599"/>
                </a:lnTo>
                <a:lnTo>
                  <a:pt x="2305088" y="622299"/>
                </a:lnTo>
                <a:lnTo>
                  <a:pt x="2305088" y="698499"/>
                </a:lnTo>
                <a:lnTo>
                  <a:pt x="2301341" y="711199"/>
                </a:lnTo>
                <a:lnTo>
                  <a:pt x="2355182" y="711199"/>
                </a:lnTo>
                <a:lnTo>
                  <a:pt x="2357577" y="698499"/>
                </a:lnTo>
                <a:lnTo>
                  <a:pt x="2357577" y="622299"/>
                </a:lnTo>
                <a:lnTo>
                  <a:pt x="2355182" y="609599"/>
                </a:lnTo>
                <a:close/>
              </a:path>
              <a:path w="2441575" h="1600200">
                <a:moveTo>
                  <a:pt x="163182" y="469899"/>
                </a:moveTo>
                <a:lnTo>
                  <a:pt x="0" y="520699"/>
                </a:lnTo>
                <a:lnTo>
                  <a:pt x="13538" y="571499"/>
                </a:lnTo>
                <a:lnTo>
                  <a:pt x="126034" y="546099"/>
                </a:lnTo>
                <a:lnTo>
                  <a:pt x="183517" y="546099"/>
                </a:lnTo>
                <a:lnTo>
                  <a:pt x="163182" y="469899"/>
                </a:lnTo>
                <a:close/>
              </a:path>
              <a:path w="2441575" h="1600200">
                <a:moveTo>
                  <a:pt x="2425552" y="279399"/>
                </a:moveTo>
                <a:lnTo>
                  <a:pt x="2356378" y="279399"/>
                </a:lnTo>
                <a:lnTo>
                  <a:pt x="2373326" y="292099"/>
                </a:lnTo>
                <a:lnTo>
                  <a:pt x="2384762" y="317499"/>
                </a:lnTo>
                <a:lnTo>
                  <a:pt x="2388958" y="330199"/>
                </a:lnTo>
                <a:lnTo>
                  <a:pt x="2388958" y="368299"/>
                </a:lnTo>
                <a:lnTo>
                  <a:pt x="2441448" y="368299"/>
                </a:lnTo>
                <a:lnTo>
                  <a:pt x="2441448" y="330199"/>
                </a:lnTo>
                <a:lnTo>
                  <a:pt x="2433118" y="292099"/>
                </a:lnTo>
                <a:lnTo>
                  <a:pt x="2425552" y="279399"/>
                </a:lnTo>
                <a:close/>
              </a:path>
              <a:path w="2441575" h="1600200">
                <a:moveTo>
                  <a:pt x="1791229" y="50799"/>
                </a:moveTo>
                <a:lnTo>
                  <a:pt x="1703006" y="50799"/>
                </a:lnTo>
                <a:lnTo>
                  <a:pt x="1703006" y="228599"/>
                </a:lnTo>
                <a:lnTo>
                  <a:pt x="1755495" y="228599"/>
                </a:lnTo>
                <a:lnTo>
                  <a:pt x="1755495" y="88899"/>
                </a:lnTo>
                <a:lnTo>
                  <a:pt x="1829564" y="88899"/>
                </a:lnTo>
                <a:lnTo>
                  <a:pt x="1791229" y="50799"/>
                </a:lnTo>
                <a:close/>
              </a:path>
              <a:path w="2441575" h="1600200">
                <a:moveTo>
                  <a:pt x="1829564" y="88899"/>
                </a:moveTo>
                <a:lnTo>
                  <a:pt x="1755495" y="88899"/>
                </a:lnTo>
                <a:lnTo>
                  <a:pt x="1895894" y="228599"/>
                </a:lnTo>
                <a:lnTo>
                  <a:pt x="1970125" y="228599"/>
                </a:lnTo>
                <a:lnTo>
                  <a:pt x="1829564" y="88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29301" y="2838724"/>
            <a:ext cx="2148840" cy="1233170"/>
          </a:xfrm>
          <a:custGeom>
            <a:avLst/>
            <a:gdLst/>
            <a:ahLst/>
            <a:cxnLst/>
            <a:rect l="l" t="t" r="r" b="b"/>
            <a:pathLst>
              <a:path w="2148840" h="1233170">
                <a:moveTo>
                  <a:pt x="489880" y="975055"/>
                </a:moveTo>
                <a:lnTo>
                  <a:pt x="111493" y="975055"/>
                </a:lnTo>
                <a:lnTo>
                  <a:pt x="147109" y="980103"/>
                </a:lnTo>
                <a:lnTo>
                  <a:pt x="179195" y="994403"/>
                </a:lnTo>
                <a:lnTo>
                  <a:pt x="206135" y="1016685"/>
                </a:lnTo>
                <a:lnTo>
                  <a:pt x="226314" y="1045679"/>
                </a:lnTo>
                <a:lnTo>
                  <a:pt x="489880" y="975055"/>
                </a:lnTo>
                <a:close/>
              </a:path>
              <a:path w="2148840" h="1233170">
                <a:moveTo>
                  <a:pt x="558495" y="436587"/>
                </a:moveTo>
                <a:lnTo>
                  <a:pt x="0" y="586231"/>
                </a:lnTo>
                <a:lnTo>
                  <a:pt x="32499" y="707542"/>
                </a:lnTo>
                <a:lnTo>
                  <a:pt x="104292" y="975525"/>
                </a:lnTo>
                <a:lnTo>
                  <a:pt x="106692" y="975385"/>
                </a:lnTo>
                <a:lnTo>
                  <a:pt x="109080" y="975055"/>
                </a:lnTo>
                <a:lnTo>
                  <a:pt x="489880" y="975055"/>
                </a:lnTo>
                <a:lnTo>
                  <a:pt x="688467" y="921842"/>
                </a:lnTo>
                <a:lnTo>
                  <a:pt x="590943" y="557910"/>
                </a:lnTo>
                <a:lnTo>
                  <a:pt x="558495" y="436587"/>
                </a:lnTo>
                <a:close/>
              </a:path>
              <a:path w="2148840" h="1233170">
                <a:moveTo>
                  <a:pt x="2148509" y="0"/>
                </a:moveTo>
                <a:lnTo>
                  <a:pt x="1193927" y="0"/>
                </a:lnTo>
                <a:lnTo>
                  <a:pt x="1193927" y="119341"/>
                </a:lnTo>
                <a:lnTo>
                  <a:pt x="2148509" y="119341"/>
                </a:lnTo>
                <a:lnTo>
                  <a:pt x="2148509" y="0"/>
                </a:lnTo>
                <a:close/>
              </a:path>
              <a:path w="2148840" h="1233170">
                <a:moveTo>
                  <a:pt x="1762277" y="1048804"/>
                </a:moveTo>
                <a:lnTo>
                  <a:pt x="507428" y="1048804"/>
                </a:lnTo>
                <a:lnTo>
                  <a:pt x="507428" y="1232763"/>
                </a:lnTo>
                <a:lnTo>
                  <a:pt x="1762277" y="1232763"/>
                </a:lnTo>
                <a:lnTo>
                  <a:pt x="1762277" y="1048804"/>
                </a:lnTo>
                <a:close/>
              </a:path>
            </a:pathLst>
          </a:custGeom>
          <a:solidFill>
            <a:srgbClr val="76B8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26796" y="2838729"/>
            <a:ext cx="2051050" cy="1233170"/>
          </a:xfrm>
          <a:custGeom>
            <a:avLst/>
            <a:gdLst/>
            <a:ahLst/>
            <a:cxnLst/>
            <a:rect l="l" t="t" r="r" b="b"/>
            <a:pathLst>
              <a:path w="2051050" h="1233170">
                <a:moveTo>
                  <a:pt x="2050999" y="0"/>
                </a:moveTo>
                <a:lnTo>
                  <a:pt x="1812353" y="0"/>
                </a:lnTo>
                <a:lnTo>
                  <a:pt x="1812353" y="119341"/>
                </a:lnTo>
                <a:lnTo>
                  <a:pt x="2050999" y="119341"/>
                </a:lnTo>
                <a:lnTo>
                  <a:pt x="2050999" y="0"/>
                </a:lnTo>
                <a:close/>
              </a:path>
              <a:path w="2051050" h="1233170">
                <a:moveTo>
                  <a:pt x="1664779" y="1048791"/>
                </a:moveTo>
                <a:lnTo>
                  <a:pt x="1351013" y="1048791"/>
                </a:lnTo>
                <a:lnTo>
                  <a:pt x="1351013" y="1232750"/>
                </a:lnTo>
                <a:lnTo>
                  <a:pt x="1664779" y="1232750"/>
                </a:lnTo>
                <a:lnTo>
                  <a:pt x="1664779" y="1048791"/>
                </a:lnTo>
                <a:close/>
              </a:path>
              <a:path w="2051050" h="1233170">
                <a:moveTo>
                  <a:pt x="392377" y="975042"/>
                </a:moveTo>
                <a:lnTo>
                  <a:pt x="13995" y="975042"/>
                </a:lnTo>
                <a:lnTo>
                  <a:pt x="49613" y="980091"/>
                </a:lnTo>
                <a:lnTo>
                  <a:pt x="81702" y="994392"/>
                </a:lnTo>
                <a:lnTo>
                  <a:pt x="108642" y="1016678"/>
                </a:lnTo>
                <a:lnTo>
                  <a:pt x="128816" y="1045679"/>
                </a:lnTo>
                <a:lnTo>
                  <a:pt x="392377" y="975042"/>
                </a:lnTo>
                <a:close/>
              </a:path>
              <a:path w="2051050" h="1233170">
                <a:moveTo>
                  <a:pt x="558482" y="800519"/>
                </a:moveTo>
                <a:lnTo>
                  <a:pt x="0" y="950163"/>
                </a:lnTo>
                <a:lnTo>
                  <a:pt x="6794" y="975525"/>
                </a:lnTo>
                <a:lnTo>
                  <a:pt x="9194" y="975385"/>
                </a:lnTo>
                <a:lnTo>
                  <a:pt x="11595" y="975042"/>
                </a:lnTo>
                <a:lnTo>
                  <a:pt x="392377" y="975042"/>
                </a:lnTo>
                <a:lnTo>
                  <a:pt x="590880" y="921702"/>
                </a:lnTo>
                <a:lnTo>
                  <a:pt x="558482" y="800519"/>
                </a:lnTo>
                <a:close/>
              </a:path>
              <a:path w="2051050" h="1233170">
                <a:moveTo>
                  <a:pt x="590935" y="921702"/>
                </a:moveTo>
                <a:lnTo>
                  <a:pt x="590918" y="921842"/>
                </a:lnTo>
                <a:lnTo>
                  <a:pt x="590935" y="921702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000453" y="2838729"/>
            <a:ext cx="238760" cy="119380"/>
          </a:xfrm>
          <a:custGeom>
            <a:avLst/>
            <a:gdLst/>
            <a:ahLst/>
            <a:cxnLst/>
            <a:rect l="l" t="t" r="r" b="b"/>
            <a:pathLst>
              <a:path w="238759" h="119380">
                <a:moveTo>
                  <a:pt x="238620" y="0"/>
                </a:moveTo>
                <a:lnTo>
                  <a:pt x="0" y="0"/>
                </a:lnTo>
                <a:lnTo>
                  <a:pt x="0" y="119341"/>
                </a:lnTo>
                <a:lnTo>
                  <a:pt x="238620" y="119341"/>
                </a:lnTo>
                <a:lnTo>
                  <a:pt x="238620" y="0"/>
                </a:lnTo>
                <a:close/>
              </a:path>
            </a:pathLst>
          </a:custGeom>
          <a:solidFill>
            <a:srgbClr val="DCB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94292" y="3517954"/>
            <a:ext cx="591185" cy="271145"/>
          </a:xfrm>
          <a:custGeom>
            <a:avLst/>
            <a:gdLst/>
            <a:ahLst/>
            <a:cxnLst/>
            <a:rect l="l" t="t" r="r" b="b"/>
            <a:pathLst>
              <a:path w="591184" h="271145">
                <a:moveTo>
                  <a:pt x="558469" y="0"/>
                </a:moveTo>
                <a:lnTo>
                  <a:pt x="0" y="149644"/>
                </a:lnTo>
                <a:lnTo>
                  <a:pt x="32499" y="270929"/>
                </a:lnTo>
                <a:lnTo>
                  <a:pt x="590969" y="121297"/>
                </a:lnTo>
                <a:lnTo>
                  <a:pt x="558469" y="0"/>
                </a:lnTo>
                <a:close/>
              </a:path>
            </a:pathLst>
          </a:custGeom>
          <a:solidFill>
            <a:srgbClr val="DCB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64107" y="3887520"/>
            <a:ext cx="314325" cy="184150"/>
          </a:xfrm>
          <a:custGeom>
            <a:avLst/>
            <a:gdLst/>
            <a:ahLst/>
            <a:cxnLst/>
            <a:rect l="l" t="t" r="r" b="b"/>
            <a:pathLst>
              <a:path w="314325" h="184150">
                <a:moveTo>
                  <a:pt x="313702" y="0"/>
                </a:moveTo>
                <a:lnTo>
                  <a:pt x="0" y="0"/>
                </a:lnTo>
                <a:lnTo>
                  <a:pt x="0" y="183959"/>
                </a:lnTo>
                <a:lnTo>
                  <a:pt x="313702" y="183959"/>
                </a:lnTo>
                <a:lnTo>
                  <a:pt x="313702" y="0"/>
                </a:lnTo>
                <a:close/>
              </a:path>
            </a:pathLst>
          </a:custGeom>
          <a:solidFill>
            <a:srgbClr val="DCB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61858" y="2838729"/>
            <a:ext cx="238760" cy="119380"/>
          </a:xfrm>
          <a:custGeom>
            <a:avLst/>
            <a:gdLst/>
            <a:ahLst/>
            <a:cxnLst/>
            <a:rect l="l" t="t" r="r" b="b"/>
            <a:pathLst>
              <a:path w="238759" h="119380">
                <a:moveTo>
                  <a:pt x="238594" y="0"/>
                </a:moveTo>
                <a:lnTo>
                  <a:pt x="0" y="0"/>
                </a:lnTo>
                <a:lnTo>
                  <a:pt x="0" y="119341"/>
                </a:lnTo>
                <a:lnTo>
                  <a:pt x="238594" y="119341"/>
                </a:lnTo>
                <a:lnTo>
                  <a:pt x="238594" y="0"/>
                </a:lnTo>
                <a:close/>
              </a:path>
            </a:pathLst>
          </a:custGeom>
          <a:solidFill>
            <a:srgbClr val="B8BD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61776" y="3396632"/>
            <a:ext cx="591185" cy="271145"/>
          </a:xfrm>
          <a:custGeom>
            <a:avLst/>
            <a:gdLst/>
            <a:ahLst/>
            <a:cxnLst/>
            <a:rect l="l" t="t" r="r" b="b"/>
            <a:pathLst>
              <a:path w="591184" h="271145">
                <a:moveTo>
                  <a:pt x="558469" y="0"/>
                </a:moveTo>
                <a:lnTo>
                  <a:pt x="0" y="149644"/>
                </a:lnTo>
                <a:lnTo>
                  <a:pt x="32524" y="270967"/>
                </a:lnTo>
                <a:lnTo>
                  <a:pt x="590981" y="121323"/>
                </a:lnTo>
                <a:lnTo>
                  <a:pt x="558469" y="0"/>
                </a:lnTo>
                <a:close/>
              </a:path>
            </a:pathLst>
          </a:custGeom>
          <a:solidFill>
            <a:srgbClr val="B8BD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50442" y="3887520"/>
            <a:ext cx="313690" cy="184150"/>
          </a:xfrm>
          <a:custGeom>
            <a:avLst/>
            <a:gdLst/>
            <a:ahLst/>
            <a:cxnLst/>
            <a:rect l="l" t="t" r="r" b="b"/>
            <a:pathLst>
              <a:path w="313690" h="184150">
                <a:moveTo>
                  <a:pt x="313664" y="0"/>
                </a:moveTo>
                <a:lnTo>
                  <a:pt x="0" y="0"/>
                </a:lnTo>
                <a:lnTo>
                  <a:pt x="0" y="183959"/>
                </a:lnTo>
                <a:lnTo>
                  <a:pt x="313664" y="183959"/>
                </a:lnTo>
                <a:lnTo>
                  <a:pt x="313664" y="0"/>
                </a:lnTo>
                <a:close/>
              </a:path>
            </a:pathLst>
          </a:custGeom>
          <a:solidFill>
            <a:srgbClr val="B8BD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836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Ticket</a:t>
            </a:r>
            <a:r>
              <a:rPr spc="-50" dirty="0"/>
              <a:t> </a:t>
            </a:r>
            <a:r>
              <a:rPr spc="-15" dirty="0"/>
              <a:t>Details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99257" y="4612314"/>
            <a:ext cx="4742815" cy="1432560"/>
          </a:xfrm>
          <a:prstGeom prst="rect">
            <a:avLst/>
          </a:prstGeom>
        </p:spPr>
        <p:txBody>
          <a:bodyPr vert="horz" wrap="square" lIns="0" tIns="232410" rIns="0" bIns="0" rtlCol="0">
            <a:spAutoFit/>
          </a:bodyPr>
          <a:lstStyle/>
          <a:p>
            <a:pPr marL="1403985">
              <a:lnSpc>
                <a:spcPct val="100000"/>
              </a:lnSpc>
              <a:spcBef>
                <a:spcPts val="1830"/>
              </a:spcBef>
            </a:pPr>
            <a:r>
              <a:rPr sz="2600" b="1" spc="-10" dirty="0">
                <a:solidFill>
                  <a:srgbClr val="FFFFFF"/>
                </a:solidFill>
                <a:latin typeface="BentonSans"/>
                <a:cs typeface="BentonSans"/>
              </a:rPr>
              <a:t>Attachment</a:t>
            </a:r>
            <a:endParaRPr sz="2600">
              <a:latin typeface="BentonSans"/>
              <a:cs typeface="BentonSans"/>
            </a:endParaRPr>
          </a:p>
          <a:p>
            <a:pPr marL="12700" marR="5080" algn="ctr">
              <a:lnSpc>
                <a:spcPct val="104200"/>
              </a:lnSpc>
              <a:spcBef>
                <a:spcPts val="1225"/>
              </a:spcBef>
            </a:pP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Include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important details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of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service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call 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relating to </a:t>
            </a: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your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service</a:t>
            </a:r>
            <a:r>
              <a:rPr sz="2000" spc="1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ticket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05446" y="1466748"/>
            <a:ext cx="2587040" cy="461737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05446" y="2245156"/>
            <a:ext cx="2587053" cy="630936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22867" y="2245156"/>
            <a:ext cx="860628" cy="630936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05446" y="2876092"/>
            <a:ext cx="2587040" cy="3208032"/>
          </a:xfrm>
          <a:prstGeom prst="rect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01993" y="2743194"/>
            <a:ext cx="1819275" cy="1356995"/>
          </a:xfrm>
          <a:custGeom>
            <a:avLst/>
            <a:gdLst/>
            <a:ahLst/>
            <a:cxnLst/>
            <a:rect l="l" t="t" r="r" b="b"/>
            <a:pathLst>
              <a:path w="1819275" h="1356995">
                <a:moveTo>
                  <a:pt x="1725942" y="1201381"/>
                </a:moveTo>
                <a:lnTo>
                  <a:pt x="1686750" y="1201381"/>
                </a:lnTo>
                <a:lnTo>
                  <a:pt x="1669516" y="1317625"/>
                </a:lnTo>
                <a:lnTo>
                  <a:pt x="1378419" y="1317625"/>
                </a:lnTo>
                <a:lnTo>
                  <a:pt x="1378419" y="1356398"/>
                </a:lnTo>
                <a:lnTo>
                  <a:pt x="1702930" y="1356398"/>
                </a:lnTo>
                <a:lnTo>
                  <a:pt x="1725942" y="1201381"/>
                </a:lnTo>
                <a:close/>
              </a:path>
              <a:path w="1819275" h="1356995">
                <a:moveTo>
                  <a:pt x="1547736" y="348780"/>
                </a:moveTo>
                <a:lnTo>
                  <a:pt x="0" y="348780"/>
                </a:lnTo>
                <a:lnTo>
                  <a:pt x="284213" y="1201381"/>
                </a:lnTo>
                <a:lnTo>
                  <a:pt x="1819249" y="1201381"/>
                </a:lnTo>
                <a:lnTo>
                  <a:pt x="1819249" y="1162608"/>
                </a:lnTo>
                <a:lnTo>
                  <a:pt x="312140" y="1162608"/>
                </a:lnTo>
                <a:lnTo>
                  <a:pt x="53771" y="387540"/>
                </a:lnTo>
                <a:lnTo>
                  <a:pt x="1559732" y="387540"/>
                </a:lnTo>
                <a:lnTo>
                  <a:pt x="1547736" y="348780"/>
                </a:lnTo>
                <a:close/>
              </a:path>
              <a:path w="1819275" h="1356995">
                <a:moveTo>
                  <a:pt x="1559732" y="387540"/>
                </a:moveTo>
                <a:lnTo>
                  <a:pt x="1519161" y="387540"/>
                </a:lnTo>
                <a:lnTo>
                  <a:pt x="1759051" y="1162608"/>
                </a:lnTo>
                <a:lnTo>
                  <a:pt x="1819249" y="1162608"/>
                </a:lnTo>
                <a:lnTo>
                  <a:pt x="1819249" y="1100810"/>
                </a:lnTo>
                <a:lnTo>
                  <a:pt x="1780489" y="1100810"/>
                </a:lnTo>
                <a:lnTo>
                  <a:pt x="1559732" y="387540"/>
                </a:lnTo>
                <a:close/>
              </a:path>
              <a:path w="1819275" h="1356995">
                <a:moveTo>
                  <a:pt x="1819249" y="38760"/>
                </a:moveTo>
                <a:lnTo>
                  <a:pt x="1780489" y="38760"/>
                </a:lnTo>
                <a:lnTo>
                  <a:pt x="1780489" y="1100810"/>
                </a:lnTo>
                <a:lnTo>
                  <a:pt x="1819249" y="1100810"/>
                </a:lnTo>
                <a:lnTo>
                  <a:pt x="1819249" y="38760"/>
                </a:lnTo>
                <a:close/>
              </a:path>
              <a:path w="1819275" h="1356995">
                <a:moveTo>
                  <a:pt x="1819249" y="0"/>
                </a:moveTo>
                <a:lnTo>
                  <a:pt x="1395476" y="0"/>
                </a:lnTo>
                <a:lnTo>
                  <a:pt x="1259839" y="116268"/>
                </a:lnTo>
                <a:lnTo>
                  <a:pt x="307860" y="116268"/>
                </a:lnTo>
                <a:lnTo>
                  <a:pt x="307860" y="348780"/>
                </a:lnTo>
                <a:lnTo>
                  <a:pt x="346608" y="348780"/>
                </a:lnTo>
                <a:lnTo>
                  <a:pt x="346608" y="155028"/>
                </a:lnTo>
                <a:lnTo>
                  <a:pt x="1274178" y="155028"/>
                </a:lnTo>
                <a:lnTo>
                  <a:pt x="1409814" y="38760"/>
                </a:lnTo>
                <a:lnTo>
                  <a:pt x="1819249" y="38760"/>
                </a:lnTo>
                <a:lnTo>
                  <a:pt x="18192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18294" y="3246991"/>
            <a:ext cx="1786889" cy="852805"/>
          </a:xfrm>
          <a:custGeom>
            <a:avLst/>
            <a:gdLst/>
            <a:ahLst/>
            <a:cxnLst/>
            <a:rect l="l" t="t" r="r" b="b"/>
            <a:pathLst>
              <a:path w="1786890" h="852804">
                <a:moveTo>
                  <a:pt x="1512608" y="0"/>
                </a:moveTo>
                <a:lnTo>
                  <a:pt x="0" y="0"/>
                </a:lnTo>
                <a:lnTo>
                  <a:pt x="274192" y="852601"/>
                </a:lnTo>
                <a:lnTo>
                  <a:pt x="1786801" y="852601"/>
                </a:lnTo>
                <a:lnTo>
                  <a:pt x="1512608" y="0"/>
                </a:lnTo>
                <a:close/>
              </a:path>
            </a:pathLst>
          </a:custGeom>
          <a:solidFill>
            <a:srgbClr val="76B8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18291" y="3246998"/>
            <a:ext cx="1581785" cy="213360"/>
          </a:xfrm>
          <a:custGeom>
            <a:avLst/>
            <a:gdLst/>
            <a:ahLst/>
            <a:cxnLst/>
            <a:rect l="l" t="t" r="r" b="b"/>
            <a:pathLst>
              <a:path w="1581784" h="213360">
                <a:moveTo>
                  <a:pt x="1512620" y="0"/>
                </a:moveTo>
                <a:lnTo>
                  <a:pt x="0" y="0"/>
                </a:lnTo>
                <a:lnTo>
                  <a:pt x="68554" y="213144"/>
                </a:lnTo>
                <a:lnTo>
                  <a:pt x="1581162" y="213144"/>
                </a:lnTo>
                <a:lnTo>
                  <a:pt x="1512620" y="0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86846" y="3460129"/>
            <a:ext cx="1581785" cy="213360"/>
          </a:xfrm>
          <a:custGeom>
            <a:avLst/>
            <a:gdLst/>
            <a:ahLst/>
            <a:cxnLst/>
            <a:rect l="l" t="t" r="r" b="b"/>
            <a:pathLst>
              <a:path w="1581784" h="213360">
                <a:moveTo>
                  <a:pt x="1512608" y="0"/>
                </a:moveTo>
                <a:lnTo>
                  <a:pt x="0" y="0"/>
                </a:lnTo>
                <a:lnTo>
                  <a:pt x="68554" y="213156"/>
                </a:lnTo>
                <a:lnTo>
                  <a:pt x="1581162" y="213156"/>
                </a:lnTo>
                <a:lnTo>
                  <a:pt x="1512608" y="0"/>
                </a:lnTo>
                <a:close/>
              </a:path>
            </a:pathLst>
          </a:custGeom>
          <a:solidFill>
            <a:srgbClr val="DCB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55402" y="3673289"/>
            <a:ext cx="1581150" cy="213360"/>
          </a:xfrm>
          <a:custGeom>
            <a:avLst/>
            <a:gdLst/>
            <a:ahLst/>
            <a:cxnLst/>
            <a:rect l="l" t="t" r="r" b="b"/>
            <a:pathLst>
              <a:path w="1581150" h="213360">
                <a:moveTo>
                  <a:pt x="1512608" y="0"/>
                </a:moveTo>
                <a:lnTo>
                  <a:pt x="0" y="0"/>
                </a:lnTo>
                <a:lnTo>
                  <a:pt x="68529" y="213144"/>
                </a:lnTo>
                <a:lnTo>
                  <a:pt x="1581137" y="213144"/>
                </a:lnTo>
                <a:lnTo>
                  <a:pt x="1512608" y="0"/>
                </a:lnTo>
                <a:close/>
              </a:path>
            </a:pathLst>
          </a:custGeom>
          <a:solidFill>
            <a:srgbClr val="B8BD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836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Ticket</a:t>
            </a:r>
            <a:r>
              <a:rPr spc="-50" dirty="0"/>
              <a:t> </a:t>
            </a:r>
            <a:r>
              <a:rPr spc="-15" dirty="0"/>
              <a:t>Details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27605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Ticket</a:t>
            </a:r>
            <a:r>
              <a:rPr spc="-75" dirty="0"/>
              <a:t> </a:t>
            </a:r>
            <a:r>
              <a:rPr spc="0" dirty="0"/>
              <a:t>Summary</a:t>
            </a:r>
          </a:p>
        </p:txBody>
      </p:sp>
      <p:sp>
        <p:nvSpPr>
          <p:cNvPr id="3" name="object 3"/>
          <p:cNvSpPr/>
          <p:nvPr/>
        </p:nvSpPr>
        <p:spPr>
          <a:xfrm>
            <a:off x="1028928" y="1518068"/>
            <a:ext cx="2587040" cy="456703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92629" y="2683774"/>
            <a:ext cx="4558665" cy="166623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60"/>
              </a:spcBef>
            </a:pPr>
            <a:r>
              <a:rPr sz="3600" spc="-40" dirty="0">
                <a:solidFill>
                  <a:srgbClr val="FFFFFF"/>
                </a:solidFill>
                <a:latin typeface="BentonSans-Light"/>
                <a:cs typeface="BentonSans-Light"/>
              </a:rPr>
              <a:t>Review </a:t>
            </a:r>
            <a:r>
              <a:rPr sz="3600" spc="-5" dirty="0">
                <a:solidFill>
                  <a:srgbClr val="FFFFFF"/>
                </a:solidFill>
                <a:latin typeface="BentonSans-Light"/>
                <a:cs typeface="BentonSans-Light"/>
              </a:rPr>
              <a:t>and </a:t>
            </a:r>
            <a:r>
              <a:rPr sz="3600" spc="-25" dirty="0">
                <a:solidFill>
                  <a:srgbClr val="FFFFFF"/>
                </a:solidFill>
                <a:latin typeface="BentonSans-Light"/>
                <a:cs typeface="BentonSans-Light"/>
              </a:rPr>
              <a:t>capture </a:t>
            </a:r>
            <a:r>
              <a:rPr sz="3600" dirty="0">
                <a:solidFill>
                  <a:srgbClr val="FFFFFF"/>
                </a:solidFill>
                <a:latin typeface="BentonSans-Light"/>
                <a:cs typeface="BentonSans-Light"/>
              </a:rPr>
              <a:t>a  </a:t>
            </a:r>
            <a:r>
              <a:rPr sz="3600" spc="-25" dirty="0">
                <a:solidFill>
                  <a:srgbClr val="FFFFFF"/>
                </a:solidFill>
                <a:latin typeface="BentonSans-Light"/>
                <a:cs typeface="BentonSans-Light"/>
              </a:rPr>
              <a:t>report for </a:t>
            </a:r>
            <a:r>
              <a:rPr sz="3600" spc="-30" dirty="0">
                <a:solidFill>
                  <a:srgbClr val="FFFFFF"/>
                </a:solidFill>
                <a:latin typeface="BentonSans-Light"/>
                <a:cs typeface="BentonSans-Light"/>
              </a:rPr>
              <a:t>your </a:t>
            </a:r>
            <a:r>
              <a:rPr sz="3600" spc="-15" dirty="0">
                <a:solidFill>
                  <a:srgbClr val="FFFFFF"/>
                </a:solidFill>
                <a:latin typeface="BentonSans-Light"/>
                <a:cs typeface="BentonSans-Light"/>
              </a:rPr>
              <a:t>service  </a:t>
            </a:r>
            <a:r>
              <a:rPr sz="3600" spc="-20" dirty="0">
                <a:solidFill>
                  <a:srgbClr val="FFFFFF"/>
                </a:solidFill>
                <a:latin typeface="BentonSans-Light"/>
                <a:cs typeface="BentonSans-Light"/>
              </a:rPr>
              <a:t>ticket</a:t>
            </a:r>
            <a:endParaRPr sz="3600">
              <a:latin typeface="BentonSans-Light"/>
              <a:cs typeface="BentonSans-Ligh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43017" y="4700842"/>
            <a:ext cx="48875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View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and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confirm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the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service ticket</a:t>
            </a:r>
            <a:r>
              <a:rPr sz="2000" spc="3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details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68"/>
            <a:ext cx="2587040" cy="4567034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00228" y="2451861"/>
            <a:ext cx="855980" cy="1311910"/>
          </a:xfrm>
          <a:custGeom>
            <a:avLst/>
            <a:gdLst/>
            <a:ahLst/>
            <a:cxnLst/>
            <a:rect l="l" t="t" r="r" b="b"/>
            <a:pathLst>
              <a:path w="855979" h="1311910">
                <a:moveTo>
                  <a:pt x="855586" y="0"/>
                </a:moveTo>
                <a:lnTo>
                  <a:pt x="0" y="0"/>
                </a:lnTo>
                <a:lnTo>
                  <a:pt x="0" y="1311528"/>
                </a:lnTo>
                <a:lnTo>
                  <a:pt x="855586" y="1311528"/>
                </a:lnTo>
                <a:lnTo>
                  <a:pt x="855586" y="1180134"/>
                </a:lnTo>
                <a:lnTo>
                  <a:pt x="130213" y="1180134"/>
                </a:lnTo>
                <a:lnTo>
                  <a:pt x="130213" y="200151"/>
                </a:lnTo>
                <a:lnTo>
                  <a:pt x="855586" y="200151"/>
                </a:lnTo>
                <a:lnTo>
                  <a:pt x="855586" y="0"/>
                </a:lnTo>
                <a:close/>
              </a:path>
              <a:path w="855979" h="1311910">
                <a:moveTo>
                  <a:pt x="209702" y="1134681"/>
                </a:moveTo>
                <a:lnTo>
                  <a:pt x="164210" y="1180134"/>
                </a:lnTo>
                <a:lnTo>
                  <a:pt x="255244" y="1180134"/>
                </a:lnTo>
                <a:lnTo>
                  <a:pt x="209702" y="1134681"/>
                </a:lnTo>
                <a:close/>
              </a:path>
              <a:path w="855979" h="1311910">
                <a:moveTo>
                  <a:pt x="318604" y="1134681"/>
                </a:moveTo>
                <a:lnTo>
                  <a:pt x="273151" y="1180134"/>
                </a:lnTo>
                <a:lnTo>
                  <a:pt x="364197" y="1180134"/>
                </a:lnTo>
                <a:lnTo>
                  <a:pt x="357708" y="1173797"/>
                </a:lnTo>
                <a:lnTo>
                  <a:pt x="318604" y="1134681"/>
                </a:lnTo>
                <a:close/>
              </a:path>
              <a:path w="855979" h="1311910">
                <a:moveTo>
                  <a:pt x="427545" y="1134681"/>
                </a:moveTo>
                <a:lnTo>
                  <a:pt x="382104" y="1180134"/>
                </a:lnTo>
                <a:lnTo>
                  <a:pt x="473151" y="1180134"/>
                </a:lnTo>
                <a:lnTo>
                  <a:pt x="466674" y="1173797"/>
                </a:lnTo>
                <a:lnTo>
                  <a:pt x="427545" y="1134681"/>
                </a:lnTo>
                <a:close/>
              </a:path>
              <a:path w="855979" h="1311910">
                <a:moveTo>
                  <a:pt x="536498" y="1134681"/>
                </a:moveTo>
                <a:lnTo>
                  <a:pt x="491070" y="1180134"/>
                </a:lnTo>
                <a:lnTo>
                  <a:pt x="582002" y="1180134"/>
                </a:lnTo>
                <a:lnTo>
                  <a:pt x="536498" y="1134681"/>
                </a:lnTo>
                <a:close/>
              </a:path>
              <a:path w="855979" h="1311910">
                <a:moveTo>
                  <a:pt x="645439" y="1134605"/>
                </a:moveTo>
                <a:lnTo>
                  <a:pt x="599909" y="1180134"/>
                </a:lnTo>
                <a:lnTo>
                  <a:pt x="691438" y="1180134"/>
                </a:lnTo>
                <a:lnTo>
                  <a:pt x="645439" y="1134605"/>
                </a:lnTo>
                <a:close/>
              </a:path>
              <a:path w="855979" h="1311910">
                <a:moveTo>
                  <a:pt x="855586" y="200151"/>
                </a:moveTo>
                <a:lnTo>
                  <a:pt x="725373" y="200151"/>
                </a:lnTo>
                <a:lnTo>
                  <a:pt x="725373" y="1180134"/>
                </a:lnTo>
                <a:lnTo>
                  <a:pt x="855586" y="1180134"/>
                </a:lnTo>
                <a:lnTo>
                  <a:pt x="855586" y="200151"/>
                </a:lnTo>
                <a:close/>
              </a:path>
            </a:pathLst>
          </a:custGeom>
          <a:solidFill>
            <a:srgbClr val="AF12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0232" y="3435410"/>
            <a:ext cx="855980" cy="328295"/>
          </a:xfrm>
          <a:custGeom>
            <a:avLst/>
            <a:gdLst/>
            <a:ahLst/>
            <a:cxnLst/>
            <a:rect l="l" t="t" r="r" b="b"/>
            <a:pathLst>
              <a:path w="855979" h="328295">
                <a:moveTo>
                  <a:pt x="130200" y="0"/>
                </a:moveTo>
                <a:lnTo>
                  <a:pt x="0" y="0"/>
                </a:lnTo>
                <a:lnTo>
                  <a:pt x="0" y="327977"/>
                </a:lnTo>
                <a:lnTo>
                  <a:pt x="855586" y="327977"/>
                </a:lnTo>
                <a:lnTo>
                  <a:pt x="855586" y="196583"/>
                </a:lnTo>
                <a:lnTo>
                  <a:pt x="130200" y="196583"/>
                </a:lnTo>
                <a:lnTo>
                  <a:pt x="130200" y="0"/>
                </a:lnTo>
                <a:close/>
              </a:path>
              <a:path w="855979" h="328295">
                <a:moveTo>
                  <a:pt x="209702" y="151130"/>
                </a:moveTo>
                <a:lnTo>
                  <a:pt x="164210" y="196583"/>
                </a:lnTo>
                <a:lnTo>
                  <a:pt x="255231" y="196583"/>
                </a:lnTo>
                <a:lnTo>
                  <a:pt x="209702" y="151130"/>
                </a:lnTo>
                <a:close/>
              </a:path>
              <a:path w="855979" h="328295">
                <a:moveTo>
                  <a:pt x="318592" y="151130"/>
                </a:moveTo>
                <a:lnTo>
                  <a:pt x="273151" y="196583"/>
                </a:lnTo>
                <a:lnTo>
                  <a:pt x="364185" y="196583"/>
                </a:lnTo>
                <a:lnTo>
                  <a:pt x="357695" y="190246"/>
                </a:lnTo>
                <a:lnTo>
                  <a:pt x="318592" y="151130"/>
                </a:lnTo>
                <a:close/>
              </a:path>
              <a:path w="855979" h="328295">
                <a:moveTo>
                  <a:pt x="427532" y="151130"/>
                </a:moveTo>
                <a:lnTo>
                  <a:pt x="382092" y="196583"/>
                </a:lnTo>
                <a:lnTo>
                  <a:pt x="473151" y="196583"/>
                </a:lnTo>
                <a:lnTo>
                  <a:pt x="466674" y="190246"/>
                </a:lnTo>
                <a:lnTo>
                  <a:pt x="427532" y="151130"/>
                </a:lnTo>
                <a:close/>
              </a:path>
              <a:path w="855979" h="328295">
                <a:moveTo>
                  <a:pt x="536498" y="151130"/>
                </a:moveTo>
                <a:lnTo>
                  <a:pt x="491058" y="196583"/>
                </a:lnTo>
                <a:lnTo>
                  <a:pt x="581990" y="196583"/>
                </a:lnTo>
                <a:lnTo>
                  <a:pt x="536498" y="151130"/>
                </a:lnTo>
                <a:close/>
              </a:path>
              <a:path w="855979" h="328295">
                <a:moveTo>
                  <a:pt x="645439" y="151053"/>
                </a:moveTo>
                <a:lnTo>
                  <a:pt x="599909" y="196583"/>
                </a:lnTo>
                <a:lnTo>
                  <a:pt x="691426" y="196583"/>
                </a:lnTo>
                <a:lnTo>
                  <a:pt x="645439" y="151053"/>
                </a:lnTo>
                <a:close/>
              </a:path>
              <a:path w="855979" h="328295">
                <a:moveTo>
                  <a:pt x="855586" y="0"/>
                </a:moveTo>
                <a:lnTo>
                  <a:pt x="725373" y="0"/>
                </a:lnTo>
                <a:lnTo>
                  <a:pt x="725373" y="196583"/>
                </a:lnTo>
                <a:lnTo>
                  <a:pt x="855586" y="196583"/>
                </a:lnTo>
                <a:lnTo>
                  <a:pt x="855586" y="0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00229" y="3107562"/>
            <a:ext cx="130810" cy="328295"/>
          </a:xfrm>
          <a:custGeom>
            <a:avLst/>
            <a:gdLst/>
            <a:ahLst/>
            <a:cxnLst/>
            <a:rect l="l" t="t" r="r" b="b"/>
            <a:pathLst>
              <a:path w="130809" h="328295">
                <a:moveTo>
                  <a:pt x="0" y="0"/>
                </a:moveTo>
                <a:lnTo>
                  <a:pt x="0" y="327850"/>
                </a:lnTo>
                <a:lnTo>
                  <a:pt x="130213" y="327850"/>
                </a:lnTo>
                <a:lnTo>
                  <a:pt x="130213" y="63"/>
                </a:lnTo>
                <a:lnTo>
                  <a:pt x="0" y="63"/>
                </a:lnTo>
                <a:close/>
              </a:path>
            </a:pathLst>
          </a:custGeom>
          <a:solidFill>
            <a:srgbClr val="E08F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00228" y="3435470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200" y="0"/>
                </a:lnTo>
              </a:path>
            </a:pathLst>
          </a:custGeom>
          <a:ln w="3175">
            <a:solidFill>
              <a:srgbClr val="FBBA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25606" y="3107594"/>
            <a:ext cx="130810" cy="328295"/>
          </a:xfrm>
          <a:custGeom>
            <a:avLst/>
            <a:gdLst/>
            <a:ahLst/>
            <a:cxnLst/>
            <a:rect l="l" t="t" r="r" b="b"/>
            <a:pathLst>
              <a:path w="130809" h="328295">
                <a:moveTo>
                  <a:pt x="0" y="0"/>
                </a:moveTo>
                <a:lnTo>
                  <a:pt x="0" y="327812"/>
                </a:lnTo>
                <a:lnTo>
                  <a:pt x="130213" y="327812"/>
                </a:lnTo>
                <a:lnTo>
                  <a:pt x="130213" y="12"/>
                </a:lnTo>
                <a:lnTo>
                  <a:pt x="0" y="12"/>
                </a:lnTo>
                <a:close/>
              </a:path>
            </a:pathLst>
          </a:custGeom>
          <a:solidFill>
            <a:srgbClr val="E08F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25601" y="3435470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225" y="0"/>
                </a:lnTo>
              </a:path>
            </a:pathLst>
          </a:custGeom>
          <a:ln w="3175">
            <a:solidFill>
              <a:srgbClr val="FBBA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25608" y="2779666"/>
            <a:ext cx="130810" cy="328295"/>
          </a:xfrm>
          <a:custGeom>
            <a:avLst/>
            <a:gdLst/>
            <a:ahLst/>
            <a:cxnLst/>
            <a:rect l="l" t="t" r="r" b="b"/>
            <a:pathLst>
              <a:path w="130809" h="328294">
                <a:moveTo>
                  <a:pt x="130213" y="0"/>
                </a:moveTo>
                <a:lnTo>
                  <a:pt x="0" y="0"/>
                </a:lnTo>
                <a:lnTo>
                  <a:pt x="0" y="327926"/>
                </a:lnTo>
                <a:lnTo>
                  <a:pt x="130213" y="327939"/>
                </a:lnTo>
                <a:lnTo>
                  <a:pt x="130213" y="0"/>
                </a:lnTo>
                <a:close/>
              </a:path>
            </a:pathLst>
          </a:custGeom>
          <a:solidFill>
            <a:srgbClr val="CA6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0224" y="2779666"/>
            <a:ext cx="130810" cy="328295"/>
          </a:xfrm>
          <a:custGeom>
            <a:avLst/>
            <a:gdLst/>
            <a:ahLst/>
            <a:cxnLst/>
            <a:rect l="l" t="t" r="r" b="b"/>
            <a:pathLst>
              <a:path w="130809" h="328294">
                <a:moveTo>
                  <a:pt x="130213" y="0"/>
                </a:moveTo>
                <a:lnTo>
                  <a:pt x="0" y="0"/>
                </a:lnTo>
                <a:lnTo>
                  <a:pt x="0" y="327901"/>
                </a:lnTo>
                <a:lnTo>
                  <a:pt x="130213" y="327901"/>
                </a:lnTo>
                <a:lnTo>
                  <a:pt x="130213" y="0"/>
                </a:lnTo>
                <a:close/>
              </a:path>
            </a:pathLst>
          </a:custGeom>
          <a:solidFill>
            <a:srgbClr val="CA6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00231" y="3107597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200" y="0"/>
                </a:lnTo>
              </a:path>
            </a:pathLst>
          </a:custGeom>
          <a:ln w="3175">
            <a:solidFill>
              <a:srgbClr val="ECA0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25604" y="3107590"/>
            <a:ext cx="130810" cy="635"/>
          </a:xfrm>
          <a:custGeom>
            <a:avLst/>
            <a:gdLst/>
            <a:ahLst/>
            <a:cxnLst/>
            <a:rect l="l" t="t" r="r" b="b"/>
            <a:pathLst>
              <a:path w="130809" h="635">
                <a:moveTo>
                  <a:pt x="0" y="0"/>
                </a:moveTo>
                <a:lnTo>
                  <a:pt x="130225" y="12"/>
                </a:lnTo>
                <a:lnTo>
                  <a:pt x="0" y="0"/>
                </a:lnTo>
                <a:close/>
              </a:path>
            </a:pathLst>
          </a:custGeom>
          <a:solidFill>
            <a:srgbClr val="ECA0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71284" y="2229625"/>
            <a:ext cx="1113790" cy="1957705"/>
          </a:xfrm>
          <a:custGeom>
            <a:avLst/>
            <a:gdLst/>
            <a:ahLst/>
            <a:cxnLst/>
            <a:rect l="l" t="t" r="r" b="b"/>
            <a:pathLst>
              <a:path w="1113790" h="1957704">
                <a:moveTo>
                  <a:pt x="934237" y="0"/>
                </a:moveTo>
                <a:lnTo>
                  <a:pt x="179197" y="101"/>
                </a:lnTo>
                <a:lnTo>
                  <a:pt x="124052" y="5000"/>
                </a:lnTo>
                <a:lnTo>
                  <a:pt x="79144" y="19758"/>
                </a:lnTo>
                <a:lnTo>
                  <a:pt x="44378" y="44469"/>
                </a:lnTo>
                <a:lnTo>
                  <a:pt x="19661" y="79225"/>
                </a:lnTo>
                <a:lnTo>
                  <a:pt x="4899" y="124120"/>
                </a:lnTo>
                <a:lnTo>
                  <a:pt x="1" y="179235"/>
                </a:lnTo>
                <a:lnTo>
                  <a:pt x="0" y="1778266"/>
                </a:lnTo>
                <a:lnTo>
                  <a:pt x="4899" y="1833405"/>
                </a:lnTo>
                <a:lnTo>
                  <a:pt x="19661" y="1878310"/>
                </a:lnTo>
                <a:lnTo>
                  <a:pt x="44378" y="1913074"/>
                </a:lnTo>
                <a:lnTo>
                  <a:pt x="79144" y="1937789"/>
                </a:lnTo>
                <a:lnTo>
                  <a:pt x="124052" y="1952551"/>
                </a:lnTo>
                <a:lnTo>
                  <a:pt x="179197" y="1957451"/>
                </a:lnTo>
                <a:lnTo>
                  <a:pt x="934237" y="1957451"/>
                </a:lnTo>
                <a:lnTo>
                  <a:pt x="989393" y="1952551"/>
                </a:lnTo>
                <a:lnTo>
                  <a:pt x="1034311" y="1937789"/>
                </a:lnTo>
                <a:lnTo>
                  <a:pt x="1067471" y="1914220"/>
                </a:lnTo>
                <a:lnTo>
                  <a:pt x="179197" y="1914220"/>
                </a:lnTo>
                <a:lnTo>
                  <a:pt x="127973" y="1909351"/>
                </a:lnTo>
                <a:lnTo>
                  <a:pt x="89618" y="1894176"/>
                </a:lnTo>
                <a:lnTo>
                  <a:pt x="63278" y="1867840"/>
                </a:lnTo>
                <a:lnTo>
                  <a:pt x="48100" y="1829489"/>
                </a:lnTo>
                <a:lnTo>
                  <a:pt x="43230" y="1778266"/>
                </a:lnTo>
                <a:lnTo>
                  <a:pt x="43232" y="179235"/>
                </a:lnTo>
                <a:lnTo>
                  <a:pt x="48100" y="128044"/>
                </a:lnTo>
                <a:lnTo>
                  <a:pt x="63278" y="89703"/>
                </a:lnTo>
                <a:lnTo>
                  <a:pt x="127973" y="48200"/>
                </a:lnTo>
                <a:lnTo>
                  <a:pt x="179197" y="43332"/>
                </a:lnTo>
                <a:lnTo>
                  <a:pt x="1067456" y="43230"/>
                </a:lnTo>
                <a:lnTo>
                  <a:pt x="1034311" y="19665"/>
                </a:lnTo>
                <a:lnTo>
                  <a:pt x="989393" y="4900"/>
                </a:lnTo>
                <a:lnTo>
                  <a:pt x="934237" y="0"/>
                </a:lnTo>
                <a:close/>
              </a:path>
              <a:path w="1113790" h="1957704">
                <a:moveTo>
                  <a:pt x="1067456" y="43230"/>
                </a:moveTo>
                <a:lnTo>
                  <a:pt x="934237" y="43230"/>
                </a:lnTo>
                <a:lnTo>
                  <a:pt x="985474" y="48102"/>
                </a:lnTo>
                <a:lnTo>
                  <a:pt x="1023840" y="63284"/>
                </a:lnTo>
                <a:lnTo>
                  <a:pt x="1050187" y="89632"/>
                </a:lnTo>
                <a:lnTo>
                  <a:pt x="1065370" y="127997"/>
                </a:lnTo>
                <a:lnTo>
                  <a:pt x="1070241" y="179235"/>
                </a:lnTo>
                <a:lnTo>
                  <a:pt x="1070241" y="1778266"/>
                </a:lnTo>
                <a:lnTo>
                  <a:pt x="1065370" y="1829489"/>
                </a:lnTo>
                <a:lnTo>
                  <a:pt x="1050187" y="1867840"/>
                </a:lnTo>
                <a:lnTo>
                  <a:pt x="985474" y="1909351"/>
                </a:lnTo>
                <a:lnTo>
                  <a:pt x="934237" y="1914220"/>
                </a:lnTo>
                <a:lnTo>
                  <a:pt x="1067471" y="1914220"/>
                </a:lnTo>
                <a:lnTo>
                  <a:pt x="1069084" y="1913074"/>
                </a:lnTo>
                <a:lnTo>
                  <a:pt x="1093806" y="1878310"/>
                </a:lnTo>
                <a:lnTo>
                  <a:pt x="1108571" y="1833405"/>
                </a:lnTo>
                <a:lnTo>
                  <a:pt x="1113472" y="1778266"/>
                </a:lnTo>
                <a:lnTo>
                  <a:pt x="1113472" y="179235"/>
                </a:lnTo>
                <a:lnTo>
                  <a:pt x="1108571" y="124079"/>
                </a:lnTo>
                <a:lnTo>
                  <a:pt x="1093806" y="79161"/>
                </a:lnTo>
                <a:lnTo>
                  <a:pt x="1069084" y="44388"/>
                </a:lnTo>
                <a:lnTo>
                  <a:pt x="1067456" y="43230"/>
                </a:lnTo>
                <a:close/>
              </a:path>
              <a:path w="1113790" h="1957704">
                <a:moveTo>
                  <a:pt x="556704" y="1618221"/>
                </a:moveTo>
                <a:lnTo>
                  <a:pt x="516444" y="1626378"/>
                </a:lnTo>
                <a:lnTo>
                  <a:pt x="483531" y="1648609"/>
                </a:lnTo>
                <a:lnTo>
                  <a:pt x="461322" y="1681550"/>
                </a:lnTo>
                <a:lnTo>
                  <a:pt x="453174" y="1721840"/>
                </a:lnTo>
                <a:lnTo>
                  <a:pt x="461322" y="1762093"/>
                </a:lnTo>
                <a:lnTo>
                  <a:pt x="483531" y="1795002"/>
                </a:lnTo>
                <a:lnTo>
                  <a:pt x="516444" y="1817209"/>
                </a:lnTo>
                <a:lnTo>
                  <a:pt x="556704" y="1825358"/>
                </a:lnTo>
                <a:lnTo>
                  <a:pt x="596990" y="1817209"/>
                </a:lnTo>
                <a:lnTo>
                  <a:pt x="629923" y="1795002"/>
                </a:lnTo>
                <a:lnTo>
                  <a:pt x="638616" y="1782127"/>
                </a:lnTo>
                <a:lnTo>
                  <a:pt x="556704" y="1782127"/>
                </a:lnTo>
                <a:lnTo>
                  <a:pt x="533255" y="1777381"/>
                </a:lnTo>
                <a:lnTo>
                  <a:pt x="514086" y="1764447"/>
                </a:lnTo>
                <a:lnTo>
                  <a:pt x="501151" y="1745281"/>
                </a:lnTo>
                <a:lnTo>
                  <a:pt x="496404" y="1721840"/>
                </a:lnTo>
                <a:lnTo>
                  <a:pt x="501151" y="1698356"/>
                </a:lnTo>
                <a:lnTo>
                  <a:pt x="514086" y="1679159"/>
                </a:lnTo>
                <a:lnTo>
                  <a:pt x="533255" y="1666205"/>
                </a:lnTo>
                <a:lnTo>
                  <a:pt x="556704" y="1661452"/>
                </a:lnTo>
                <a:lnTo>
                  <a:pt x="638586" y="1661452"/>
                </a:lnTo>
                <a:lnTo>
                  <a:pt x="629923" y="1648609"/>
                </a:lnTo>
                <a:lnTo>
                  <a:pt x="596990" y="1626378"/>
                </a:lnTo>
                <a:lnTo>
                  <a:pt x="556704" y="1618221"/>
                </a:lnTo>
                <a:close/>
              </a:path>
              <a:path w="1113790" h="1957704">
                <a:moveTo>
                  <a:pt x="638586" y="1661452"/>
                </a:moveTo>
                <a:lnTo>
                  <a:pt x="556704" y="1661452"/>
                </a:lnTo>
                <a:lnTo>
                  <a:pt x="580181" y="1666205"/>
                </a:lnTo>
                <a:lnTo>
                  <a:pt x="599374" y="1679159"/>
                </a:lnTo>
                <a:lnTo>
                  <a:pt x="612327" y="1698356"/>
                </a:lnTo>
                <a:lnTo>
                  <a:pt x="617080" y="1721840"/>
                </a:lnTo>
                <a:lnTo>
                  <a:pt x="612327" y="1745281"/>
                </a:lnTo>
                <a:lnTo>
                  <a:pt x="599374" y="1764447"/>
                </a:lnTo>
                <a:lnTo>
                  <a:pt x="580181" y="1777381"/>
                </a:lnTo>
                <a:lnTo>
                  <a:pt x="556704" y="1782127"/>
                </a:lnTo>
                <a:lnTo>
                  <a:pt x="638616" y="1782127"/>
                </a:lnTo>
                <a:lnTo>
                  <a:pt x="652145" y="1762093"/>
                </a:lnTo>
                <a:lnTo>
                  <a:pt x="660298" y="1721840"/>
                </a:lnTo>
                <a:lnTo>
                  <a:pt x="652145" y="1681550"/>
                </a:lnTo>
                <a:lnTo>
                  <a:pt x="638586" y="1661452"/>
                </a:lnTo>
                <a:close/>
              </a:path>
              <a:path w="1113790" h="1957704">
                <a:moveTo>
                  <a:pt x="854316" y="422389"/>
                </a:moveTo>
                <a:lnTo>
                  <a:pt x="259156" y="422389"/>
                </a:lnTo>
                <a:lnTo>
                  <a:pt x="259156" y="1402372"/>
                </a:lnTo>
                <a:lnTo>
                  <a:pt x="293154" y="1402372"/>
                </a:lnTo>
                <a:lnTo>
                  <a:pt x="338645" y="1356906"/>
                </a:lnTo>
                <a:lnTo>
                  <a:pt x="774319" y="1356906"/>
                </a:lnTo>
                <a:lnTo>
                  <a:pt x="854316" y="1356842"/>
                </a:lnTo>
                <a:lnTo>
                  <a:pt x="854316" y="1350263"/>
                </a:lnTo>
                <a:lnTo>
                  <a:pt x="502018" y="1350263"/>
                </a:lnTo>
                <a:lnTo>
                  <a:pt x="393077" y="1350213"/>
                </a:lnTo>
                <a:lnTo>
                  <a:pt x="374895" y="1332026"/>
                </a:lnTo>
                <a:lnTo>
                  <a:pt x="302387" y="1332026"/>
                </a:lnTo>
                <a:lnTo>
                  <a:pt x="302387" y="465607"/>
                </a:lnTo>
                <a:lnTo>
                  <a:pt x="854316" y="465607"/>
                </a:lnTo>
                <a:lnTo>
                  <a:pt x="854316" y="422389"/>
                </a:lnTo>
                <a:close/>
              </a:path>
              <a:path w="1113790" h="1957704">
                <a:moveTo>
                  <a:pt x="447548" y="1356906"/>
                </a:moveTo>
                <a:lnTo>
                  <a:pt x="338645" y="1356906"/>
                </a:lnTo>
                <a:lnTo>
                  <a:pt x="384187" y="1402372"/>
                </a:lnTo>
                <a:lnTo>
                  <a:pt x="402094" y="1402372"/>
                </a:lnTo>
                <a:lnTo>
                  <a:pt x="447548" y="1356906"/>
                </a:lnTo>
                <a:close/>
              </a:path>
              <a:path w="1113790" h="1957704">
                <a:moveTo>
                  <a:pt x="556488" y="1356906"/>
                </a:moveTo>
                <a:lnTo>
                  <a:pt x="447548" y="1356906"/>
                </a:lnTo>
                <a:lnTo>
                  <a:pt x="486651" y="1396034"/>
                </a:lnTo>
                <a:lnTo>
                  <a:pt x="493141" y="1402372"/>
                </a:lnTo>
                <a:lnTo>
                  <a:pt x="511048" y="1402372"/>
                </a:lnTo>
                <a:lnTo>
                  <a:pt x="556488" y="1356906"/>
                </a:lnTo>
                <a:close/>
              </a:path>
              <a:path w="1113790" h="1957704">
                <a:moveTo>
                  <a:pt x="665441" y="1356906"/>
                </a:moveTo>
                <a:lnTo>
                  <a:pt x="556488" y="1356906"/>
                </a:lnTo>
                <a:lnTo>
                  <a:pt x="595617" y="1396034"/>
                </a:lnTo>
                <a:lnTo>
                  <a:pt x="602094" y="1402372"/>
                </a:lnTo>
                <a:lnTo>
                  <a:pt x="620014" y="1402372"/>
                </a:lnTo>
                <a:lnTo>
                  <a:pt x="665441" y="1356906"/>
                </a:lnTo>
                <a:close/>
              </a:path>
              <a:path w="1113790" h="1957704">
                <a:moveTo>
                  <a:pt x="774319" y="1356906"/>
                </a:moveTo>
                <a:lnTo>
                  <a:pt x="665441" y="1356906"/>
                </a:lnTo>
                <a:lnTo>
                  <a:pt x="710946" y="1402372"/>
                </a:lnTo>
                <a:lnTo>
                  <a:pt x="728853" y="1402372"/>
                </a:lnTo>
                <a:lnTo>
                  <a:pt x="774319" y="1356906"/>
                </a:lnTo>
                <a:close/>
              </a:path>
              <a:path w="1113790" h="1957704">
                <a:moveTo>
                  <a:pt x="854316" y="1356842"/>
                </a:moveTo>
                <a:lnTo>
                  <a:pt x="774382" y="1356842"/>
                </a:lnTo>
                <a:lnTo>
                  <a:pt x="820381" y="1402372"/>
                </a:lnTo>
                <a:lnTo>
                  <a:pt x="854316" y="1402372"/>
                </a:lnTo>
                <a:lnTo>
                  <a:pt x="854316" y="1356842"/>
                </a:lnTo>
                <a:close/>
              </a:path>
              <a:path w="1113790" h="1957704">
                <a:moveTo>
                  <a:pt x="556488" y="1295780"/>
                </a:moveTo>
                <a:lnTo>
                  <a:pt x="502018" y="1350263"/>
                </a:lnTo>
                <a:lnTo>
                  <a:pt x="610971" y="1350263"/>
                </a:lnTo>
                <a:lnTo>
                  <a:pt x="556488" y="1295780"/>
                </a:lnTo>
                <a:close/>
              </a:path>
              <a:path w="1113790" h="1957704">
                <a:moveTo>
                  <a:pt x="665467" y="1295780"/>
                </a:moveTo>
                <a:lnTo>
                  <a:pt x="610971" y="1350263"/>
                </a:lnTo>
                <a:lnTo>
                  <a:pt x="854316" y="1350263"/>
                </a:lnTo>
                <a:lnTo>
                  <a:pt x="719874" y="1350213"/>
                </a:lnTo>
                <a:lnTo>
                  <a:pt x="665467" y="1295780"/>
                </a:lnTo>
                <a:close/>
              </a:path>
              <a:path w="1113790" h="1957704">
                <a:moveTo>
                  <a:pt x="447548" y="1295780"/>
                </a:moveTo>
                <a:lnTo>
                  <a:pt x="393090" y="1350225"/>
                </a:lnTo>
                <a:lnTo>
                  <a:pt x="501980" y="1350225"/>
                </a:lnTo>
                <a:lnTo>
                  <a:pt x="447548" y="1295780"/>
                </a:lnTo>
                <a:close/>
              </a:path>
              <a:path w="1113790" h="1957704">
                <a:moveTo>
                  <a:pt x="774230" y="1295857"/>
                </a:moveTo>
                <a:lnTo>
                  <a:pt x="719874" y="1350213"/>
                </a:lnTo>
                <a:lnTo>
                  <a:pt x="854316" y="1350213"/>
                </a:lnTo>
                <a:lnTo>
                  <a:pt x="854316" y="1332344"/>
                </a:lnTo>
                <a:lnTo>
                  <a:pt x="811085" y="1332344"/>
                </a:lnTo>
                <a:lnTo>
                  <a:pt x="774230" y="1295857"/>
                </a:lnTo>
                <a:close/>
              </a:path>
              <a:path w="1113790" h="1957704">
                <a:moveTo>
                  <a:pt x="854316" y="465607"/>
                </a:moveTo>
                <a:lnTo>
                  <a:pt x="811085" y="465607"/>
                </a:lnTo>
                <a:lnTo>
                  <a:pt x="811085" y="1332344"/>
                </a:lnTo>
                <a:lnTo>
                  <a:pt x="854316" y="1332344"/>
                </a:lnTo>
                <a:lnTo>
                  <a:pt x="854316" y="465607"/>
                </a:lnTo>
                <a:close/>
              </a:path>
              <a:path w="1113790" h="1957704">
                <a:moveTo>
                  <a:pt x="338658" y="1295780"/>
                </a:moveTo>
                <a:lnTo>
                  <a:pt x="302387" y="1332026"/>
                </a:lnTo>
                <a:lnTo>
                  <a:pt x="374895" y="1332026"/>
                </a:lnTo>
                <a:lnTo>
                  <a:pt x="338658" y="1295780"/>
                </a:lnTo>
                <a:close/>
              </a:path>
              <a:path w="1113790" h="1957704">
                <a:moveTo>
                  <a:pt x="722604" y="1071791"/>
                </a:moveTo>
                <a:lnTo>
                  <a:pt x="390880" y="1071791"/>
                </a:lnTo>
                <a:lnTo>
                  <a:pt x="390880" y="1115021"/>
                </a:lnTo>
                <a:lnTo>
                  <a:pt x="722604" y="1115021"/>
                </a:lnTo>
                <a:lnTo>
                  <a:pt x="722604" y="1071791"/>
                </a:lnTo>
                <a:close/>
              </a:path>
              <a:path w="1113790" h="1957704">
                <a:moveTo>
                  <a:pt x="722604" y="941984"/>
                </a:moveTo>
                <a:lnTo>
                  <a:pt x="390880" y="941984"/>
                </a:lnTo>
                <a:lnTo>
                  <a:pt x="390880" y="985215"/>
                </a:lnTo>
                <a:lnTo>
                  <a:pt x="722604" y="985215"/>
                </a:lnTo>
                <a:lnTo>
                  <a:pt x="722604" y="941984"/>
                </a:lnTo>
                <a:close/>
              </a:path>
              <a:path w="1113790" h="1957704">
                <a:moveTo>
                  <a:pt x="722604" y="812164"/>
                </a:moveTo>
                <a:lnTo>
                  <a:pt x="390880" y="812164"/>
                </a:lnTo>
                <a:lnTo>
                  <a:pt x="390880" y="855395"/>
                </a:lnTo>
                <a:lnTo>
                  <a:pt x="722604" y="855395"/>
                </a:lnTo>
                <a:lnTo>
                  <a:pt x="722604" y="812164"/>
                </a:lnTo>
                <a:close/>
              </a:path>
              <a:path w="1113790" h="1957704">
                <a:moveTo>
                  <a:pt x="722604" y="682345"/>
                </a:moveTo>
                <a:lnTo>
                  <a:pt x="390880" y="682345"/>
                </a:lnTo>
                <a:lnTo>
                  <a:pt x="390880" y="725576"/>
                </a:lnTo>
                <a:lnTo>
                  <a:pt x="722604" y="725576"/>
                </a:lnTo>
                <a:lnTo>
                  <a:pt x="722604" y="6823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6922868" y="811719"/>
            <a:ext cx="2943860" cy="4591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>
                <a:solidFill>
                  <a:srgbClr val="AF1280"/>
                </a:solidFill>
              </a:rPr>
              <a:t>Ticket</a:t>
            </a:r>
            <a:r>
              <a:rPr spc="-60" dirty="0">
                <a:solidFill>
                  <a:srgbClr val="AF1280"/>
                </a:solidFill>
              </a:rPr>
              <a:t> </a:t>
            </a:r>
            <a:r>
              <a:rPr dirty="0">
                <a:solidFill>
                  <a:srgbClr val="AF1280"/>
                </a:solidFill>
              </a:rPr>
              <a:t>Summary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445175" y="4700842"/>
            <a:ext cx="3483610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92759" marR="5080" indent="-480695">
              <a:lnSpc>
                <a:spcPct val="104200"/>
              </a:lnSpc>
            </a:pPr>
            <a:r>
              <a:rPr sz="2000" spc="-15" dirty="0">
                <a:solidFill>
                  <a:srgbClr val="FFFFFF"/>
                </a:solidFill>
                <a:latin typeface="BentonSans-Book"/>
                <a:cs typeface="BentonSans-Book"/>
              </a:rPr>
              <a:t>Capture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customer signature 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on </a:t>
            </a: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your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phone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BentonSans-Book"/>
                <a:cs typeface="BentonSans-Book"/>
              </a:rPr>
              <a:t>screen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68"/>
            <a:ext cx="2587040" cy="4567034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22868" y="811719"/>
            <a:ext cx="2943860" cy="4591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>
                <a:solidFill>
                  <a:srgbClr val="AF1280"/>
                </a:solidFill>
              </a:rPr>
              <a:t>Ticket</a:t>
            </a:r>
            <a:r>
              <a:rPr spc="-60" dirty="0">
                <a:solidFill>
                  <a:srgbClr val="AF1280"/>
                </a:solidFill>
              </a:rPr>
              <a:t> </a:t>
            </a:r>
            <a:r>
              <a:rPr dirty="0">
                <a:solidFill>
                  <a:srgbClr val="AF1280"/>
                </a:solidFill>
              </a:rPr>
              <a:t>Summary</a:t>
            </a:r>
          </a:p>
        </p:txBody>
      </p:sp>
      <p:sp>
        <p:nvSpPr>
          <p:cNvPr id="7" name="object 7"/>
          <p:cNvSpPr/>
          <p:nvPr/>
        </p:nvSpPr>
        <p:spPr>
          <a:xfrm>
            <a:off x="6866445" y="2345588"/>
            <a:ext cx="856615" cy="361950"/>
          </a:xfrm>
          <a:custGeom>
            <a:avLst/>
            <a:gdLst/>
            <a:ahLst/>
            <a:cxnLst/>
            <a:rect l="l" t="t" r="r" b="b"/>
            <a:pathLst>
              <a:path w="856615" h="361950">
                <a:moveTo>
                  <a:pt x="0" y="361721"/>
                </a:moveTo>
                <a:lnTo>
                  <a:pt x="856526" y="361721"/>
                </a:lnTo>
                <a:lnTo>
                  <a:pt x="856526" y="0"/>
                </a:lnTo>
                <a:lnTo>
                  <a:pt x="0" y="0"/>
                </a:lnTo>
                <a:lnTo>
                  <a:pt x="0" y="361721"/>
                </a:lnTo>
                <a:close/>
              </a:path>
            </a:pathLst>
          </a:custGeom>
          <a:solidFill>
            <a:srgbClr val="AF12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66445" y="2707309"/>
            <a:ext cx="856615" cy="361950"/>
          </a:xfrm>
          <a:custGeom>
            <a:avLst/>
            <a:gdLst/>
            <a:ahLst/>
            <a:cxnLst/>
            <a:rect l="l" t="t" r="r" b="b"/>
            <a:pathLst>
              <a:path w="856615" h="361950">
                <a:moveTo>
                  <a:pt x="856526" y="0"/>
                </a:moveTo>
                <a:lnTo>
                  <a:pt x="0" y="0"/>
                </a:lnTo>
                <a:lnTo>
                  <a:pt x="0" y="361721"/>
                </a:lnTo>
                <a:lnTo>
                  <a:pt x="856526" y="361721"/>
                </a:lnTo>
                <a:lnTo>
                  <a:pt x="856526" y="0"/>
                </a:lnTo>
                <a:close/>
              </a:path>
            </a:pathLst>
          </a:custGeom>
          <a:solidFill>
            <a:srgbClr val="CA6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66445" y="3069043"/>
            <a:ext cx="856615" cy="361950"/>
          </a:xfrm>
          <a:custGeom>
            <a:avLst/>
            <a:gdLst/>
            <a:ahLst/>
            <a:cxnLst/>
            <a:rect l="l" t="t" r="r" b="b"/>
            <a:pathLst>
              <a:path w="856615" h="361950">
                <a:moveTo>
                  <a:pt x="856526" y="0"/>
                </a:moveTo>
                <a:lnTo>
                  <a:pt x="0" y="0"/>
                </a:lnTo>
                <a:lnTo>
                  <a:pt x="0" y="361734"/>
                </a:lnTo>
                <a:lnTo>
                  <a:pt x="856526" y="361734"/>
                </a:lnTo>
                <a:lnTo>
                  <a:pt x="856526" y="0"/>
                </a:lnTo>
                <a:close/>
              </a:path>
            </a:pathLst>
          </a:custGeom>
          <a:solidFill>
            <a:srgbClr val="E08F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66458" y="3430765"/>
            <a:ext cx="856615" cy="371475"/>
          </a:xfrm>
          <a:custGeom>
            <a:avLst/>
            <a:gdLst/>
            <a:ahLst/>
            <a:cxnLst/>
            <a:rect l="l" t="t" r="r" b="b"/>
            <a:pathLst>
              <a:path w="856615" h="371475">
                <a:moveTo>
                  <a:pt x="856513" y="370890"/>
                </a:moveTo>
                <a:lnTo>
                  <a:pt x="0" y="370890"/>
                </a:lnTo>
                <a:lnTo>
                  <a:pt x="0" y="0"/>
                </a:lnTo>
                <a:lnTo>
                  <a:pt x="856513" y="0"/>
                </a:lnTo>
                <a:lnTo>
                  <a:pt x="856513" y="370890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37988" y="2217112"/>
            <a:ext cx="1113790" cy="1970405"/>
          </a:xfrm>
          <a:custGeom>
            <a:avLst/>
            <a:gdLst/>
            <a:ahLst/>
            <a:cxnLst/>
            <a:rect l="l" t="t" r="r" b="b"/>
            <a:pathLst>
              <a:path w="1113790" h="1970404">
                <a:moveTo>
                  <a:pt x="920749" y="0"/>
                </a:moveTo>
                <a:lnTo>
                  <a:pt x="192709" y="0"/>
                </a:lnTo>
                <a:lnTo>
                  <a:pt x="148576" y="5099"/>
                </a:lnTo>
                <a:lnTo>
                  <a:pt x="108035" y="19619"/>
                </a:lnTo>
                <a:lnTo>
                  <a:pt x="72250" y="42394"/>
                </a:lnTo>
                <a:lnTo>
                  <a:pt x="42389" y="72258"/>
                </a:lnTo>
                <a:lnTo>
                  <a:pt x="19616" y="108045"/>
                </a:lnTo>
                <a:lnTo>
                  <a:pt x="5098" y="148588"/>
                </a:lnTo>
                <a:lnTo>
                  <a:pt x="0" y="192722"/>
                </a:lnTo>
                <a:lnTo>
                  <a:pt x="0" y="1777250"/>
                </a:lnTo>
                <a:lnTo>
                  <a:pt x="5098" y="1821388"/>
                </a:lnTo>
                <a:lnTo>
                  <a:pt x="19616" y="1861933"/>
                </a:lnTo>
                <a:lnTo>
                  <a:pt x="42389" y="1897719"/>
                </a:lnTo>
                <a:lnTo>
                  <a:pt x="72250" y="1927582"/>
                </a:lnTo>
                <a:lnTo>
                  <a:pt x="108035" y="1950355"/>
                </a:lnTo>
                <a:lnTo>
                  <a:pt x="148576" y="1964874"/>
                </a:lnTo>
                <a:lnTo>
                  <a:pt x="192709" y="1969973"/>
                </a:lnTo>
                <a:lnTo>
                  <a:pt x="920749" y="1969973"/>
                </a:lnTo>
                <a:lnTo>
                  <a:pt x="964883" y="1964874"/>
                </a:lnTo>
                <a:lnTo>
                  <a:pt x="1005424" y="1950355"/>
                </a:lnTo>
                <a:lnTo>
                  <a:pt x="1041208" y="1927582"/>
                </a:lnTo>
                <a:lnTo>
                  <a:pt x="1041642" y="1927148"/>
                </a:lnTo>
                <a:lnTo>
                  <a:pt x="192709" y="1927148"/>
                </a:lnTo>
                <a:lnTo>
                  <a:pt x="145383" y="1919495"/>
                </a:lnTo>
                <a:lnTo>
                  <a:pt x="104244" y="1898191"/>
                </a:lnTo>
                <a:lnTo>
                  <a:pt x="71780" y="1865725"/>
                </a:lnTo>
                <a:lnTo>
                  <a:pt x="50477" y="1824583"/>
                </a:lnTo>
                <a:lnTo>
                  <a:pt x="42824" y="1777250"/>
                </a:lnTo>
                <a:lnTo>
                  <a:pt x="42824" y="192722"/>
                </a:lnTo>
                <a:lnTo>
                  <a:pt x="50477" y="145394"/>
                </a:lnTo>
                <a:lnTo>
                  <a:pt x="71780" y="104252"/>
                </a:lnTo>
                <a:lnTo>
                  <a:pt x="104244" y="71784"/>
                </a:lnTo>
                <a:lnTo>
                  <a:pt x="145383" y="50479"/>
                </a:lnTo>
                <a:lnTo>
                  <a:pt x="192709" y="42824"/>
                </a:lnTo>
                <a:lnTo>
                  <a:pt x="1041638" y="42824"/>
                </a:lnTo>
                <a:lnTo>
                  <a:pt x="1041208" y="42394"/>
                </a:lnTo>
                <a:lnTo>
                  <a:pt x="1005424" y="19619"/>
                </a:lnTo>
                <a:lnTo>
                  <a:pt x="964883" y="5099"/>
                </a:lnTo>
                <a:lnTo>
                  <a:pt x="920749" y="0"/>
                </a:lnTo>
                <a:close/>
              </a:path>
              <a:path w="1113790" h="1970404">
                <a:moveTo>
                  <a:pt x="1113459" y="1373797"/>
                </a:moveTo>
                <a:lnTo>
                  <a:pt x="1070635" y="1401330"/>
                </a:lnTo>
                <a:lnTo>
                  <a:pt x="1070635" y="1777250"/>
                </a:lnTo>
                <a:lnTo>
                  <a:pt x="1062980" y="1824583"/>
                </a:lnTo>
                <a:lnTo>
                  <a:pt x="1041675" y="1865725"/>
                </a:lnTo>
                <a:lnTo>
                  <a:pt x="1009209" y="1898191"/>
                </a:lnTo>
                <a:lnTo>
                  <a:pt x="968071" y="1919495"/>
                </a:lnTo>
                <a:lnTo>
                  <a:pt x="920749" y="1927148"/>
                </a:lnTo>
                <a:lnTo>
                  <a:pt x="1041642" y="1927148"/>
                </a:lnTo>
                <a:lnTo>
                  <a:pt x="1071070" y="1897719"/>
                </a:lnTo>
                <a:lnTo>
                  <a:pt x="1093842" y="1861933"/>
                </a:lnTo>
                <a:lnTo>
                  <a:pt x="1108361" y="1821388"/>
                </a:lnTo>
                <a:lnTo>
                  <a:pt x="1113459" y="1777250"/>
                </a:lnTo>
                <a:lnTo>
                  <a:pt x="1113459" y="1373797"/>
                </a:lnTo>
                <a:close/>
              </a:path>
              <a:path w="1113790" h="1970404">
                <a:moveTo>
                  <a:pt x="556729" y="1669135"/>
                </a:moveTo>
                <a:lnTo>
                  <a:pt x="523421" y="1675876"/>
                </a:lnTo>
                <a:lnTo>
                  <a:pt x="496193" y="1694248"/>
                </a:lnTo>
                <a:lnTo>
                  <a:pt x="477821" y="1721476"/>
                </a:lnTo>
                <a:lnTo>
                  <a:pt x="471081" y="1754784"/>
                </a:lnTo>
                <a:lnTo>
                  <a:pt x="477821" y="1788092"/>
                </a:lnTo>
                <a:lnTo>
                  <a:pt x="496193" y="1815320"/>
                </a:lnTo>
                <a:lnTo>
                  <a:pt x="523421" y="1833692"/>
                </a:lnTo>
                <a:lnTo>
                  <a:pt x="556729" y="1840433"/>
                </a:lnTo>
                <a:lnTo>
                  <a:pt x="590038" y="1833692"/>
                </a:lnTo>
                <a:lnTo>
                  <a:pt x="617266" y="1815320"/>
                </a:lnTo>
                <a:lnTo>
                  <a:pt x="629217" y="1797608"/>
                </a:lnTo>
                <a:lnTo>
                  <a:pt x="556729" y="1797608"/>
                </a:lnTo>
                <a:lnTo>
                  <a:pt x="540078" y="1794237"/>
                </a:lnTo>
                <a:lnTo>
                  <a:pt x="526464" y="1785050"/>
                </a:lnTo>
                <a:lnTo>
                  <a:pt x="517276" y="1771435"/>
                </a:lnTo>
                <a:lnTo>
                  <a:pt x="513905" y="1754784"/>
                </a:lnTo>
                <a:lnTo>
                  <a:pt x="517276" y="1738127"/>
                </a:lnTo>
                <a:lnTo>
                  <a:pt x="526464" y="1724513"/>
                </a:lnTo>
                <a:lnTo>
                  <a:pt x="540078" y="1715329"/>
                </a:lnTo>
                <a:lnTo>
                  <a:pt x="556729" y="1711960"/>
                </a:lnTo>
                <a:lnTo>
                  <a:pt x="629217" y="1711960"/>
                </a:lnTo>
                <a:lnTo>
                  <a:pt x="617266" y="1694248"/>
                </a:lnTo>
                <a:lnTo>
                  <a:pt x="590038" y="1675876"/>
                </a:lnTo>
                <a:lnTo>
                  <a:pt x="556729" y="1669135"/>
                </a:lnTo>
                <a:close/>
              </a:path>
              <a:path w="1113790" h="1970404">
                <a:moveTo>
                  <a:pt x="629217" y="1711960"/>
                </a:moveTo>
                <a:lnTo>
                  <a:pt x="556729" y="1711960"/>
                </a:lnTo>
                <a:lnTo>
                  <a:pt x="573381" y="1715329"/>
                </a:lnTo>
                <a:lnTo>
                  <a:pt x="586995" y="1724513"/>
                </a:lnTo>
                <a:lnTo>
                  <a:pt x="596183" y="1738127"/>
                </a:lnTo>
                <a:lnTo>
                  <a:pt x="599554" y="1754784"/>
                </a:lnTo>
                <a:lnTo>
                  <a:pt x="596183" y="1771435"/>
                </a:lnTo>
                <a:lnTo>
                  <a:pt x="586995" y="1785050"/>
                </a:lnTo>
                <a:lnTo>
                  <a:pt x="573381" y="1794237"/>
                </a:lnTo>
                <a:lnTo>
                  <a:pt x="556729" y="1797608"/>
                </a:lnTo>
                <a:lnTo>
                  <a:pt x="629217" y="1797608"/>
                </a:lnTo>
                <a:lnTo>
                  <a:pt x="635637" y="1788092"/>
                </a:lnTo>
                <a:lnTo>
                  <a:pt x="642378" y="1754784"/>
                </a:lnTo>
                <a:lnTo>
                  <a:pt x="635637" y="1721476"/>
                </a:lnTo>
                <a:lnTo>
                  <a:pt x="629217" y="1711960"/>
                </a:lnTo>
                <a:close/>
              </a:path>
              <a:path w="1113790" h="1970404">
                <a:moveTo>
                  <a:pt x="1041638" y="42824"/>
                </a:moveTo>
                <a:lnTo>
                  <a:pt x="920749" y="42824"/>
                </a:lnTo>
                <a:lnTo>
                  <a:pt x="968071" y="50479"/>
                </a:lnTo>
                <a:lnTo>
                  <a:pt x="1009209" y="71784"/>
                </a:lnTo>
                <a:lnTo>
                  <a:pt x="1041675" y="104252"/>
                </a:lnTo>
                <a:lnTo>
                  <a:pt x="1062980" y="145394"/>
                </a:lnTo>
                <a:lnTo>
                  <a:pt x="1070635" y="192722"/>
                </a:lnTo>
                <a:lnTo>
                  <a:pt x="1070635" y="942733"/>
                </a:lnTo>
                <a:lnTo>
                  <a:pt x="1113459" y="901585"/>
                </a:lnTo>
                <a:lnTo>
                  <a:pt x="1113459" y="192722"/>
                </a:lnTo>
                <a:lnTo>
                  <a:pt x="1108361" y="148588"/>
                </a:lnTo>
                <a:lnTo>
                  <a:pt x="1093842" y="108045"/>
                </a:lnTo>
                <a:lnTo>
                  <a:pt x="1071070" y="72258"/>
                </a:lnTo>
                <a:lnTo>
                  <a:pt x="1041638" y="428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82837" y="2667240"/>
            <a:ext cx="1552575" cy="951230"/>
          </a:xfrm>
          <a:custGeom>
            <a:avLst/>
            <a:gdLst/>
            <a:ahLst/>
            <a:cxnLst/>
            <a:rect l="l" t="t" r="r" b="b"/>
            <a:pathLst>
              <a:path w="1552575" h="951229">
                <a:moveTo>
                  <a:pt x="385959" y="871566"/>
                </a:moveTo>
                <a:lnTo>
                  <a:pt x="324830" y="871566"/>
                </a:lnTo>
                <a:lnTo>
                  <a:pt x="330621" y="873674"/>
                </a:lnTo>
                <a:lnTo>
                  <a:pt x="345887" y="893511"/>
                </a:lnTo>
                <a:lnTo>
                  <a:pt x="359133" y="905805"/>
                </a:lnTo>
                <a:lnTo>
                  <a:pt x="369775" y="916993"/>
                </a:lnTo>
                <a:lnTo>
                  <a:pt x="381107" y="928495"/>
                </a:lnTo>
                <a:lnTo>
                  <a:pt x="394224" y="939571"/>
                </a:lnTo>
                <a:lnTo>
                  <a:pt x="409125" y="947908"/>
                </a:lnTo>
                <a:lnTo>
                  <a:pt x="425808" y="951195"/>
                </a:lnTo>
                <a:lnTo>
                  <a:pt x="434654" y="950265"/>
                </a:lnTo>
                <a:lnTo>
                  <a:pt x="470448" y="928157"/>
                </a:lnTo>
                <a:lnTo>
                  <a:pt x="481904" y="916651"/>
                </a:lnTo>
                <a:lnTo>
                  <a:pt x="492220" y="906840"/>
                </a:lnTo>
                <a:lnTo>
                  <a:pt x="422931" y="906840"/>
                </a:lnTo>
                <a:lnTo>
                  <a:pt x="414771" y="900801"/>
                </a:lnTo>
                <a:lnTo>
                  <a:pt x="401208" y="887047"/>
                </a:lnTo>
                <a:lnTo>
                  <a:pt x="397005" y="882650"/>
                </a:lnTo>
                <a:lnTo>
                  <a:pt x="392535" y="878049"/>
                </a:lnTo>
                <a:lnTo>
                  <a:pt x="387801" y="873324"/>
                </a:lnTo>
                <a:lnTo>
                  <a:pt x="385959" y="871566"/>
                </a:lnTo>
                <a:close/>
              </a:path>
              <a:path w="1552575" h="951229">
                <a:moveTo>
                  <a:pt x="268705" y="895391"/>
                </a:moveTo>
                <a:lnTo>
                  <a:pt x="135714" y="895391"/>
                </a:lnTo>
                <a:lnTo>
                  <a:pt x="136367" y="911482"/>
                </a:lnTo>
                <a:lnTo>
                  <a:pt x="157355" y="945365"/>
                </a:lnTo>
                <a:lnTo>
                  <a:pt x="187292" y="950431"/>
                </a:lnTo>
                <a:lnTo>
                  <a:pt x="208776" y="942663"/>
                </a:lnTo>
                <a:lnTo>
                  <a:pt x="234850" y="924131"/>
                </a:lnTo>
                <a:lnTo>
                  <a:pt x="244394" y="915859"/>
                </a:lnTo>
                <a:lnTo>
                  <a:pt x="254285" y="907429"/>
                </a:lnTo>
                <a:lnTo>
                  <a:pt x="264418" y="898930"/>
                </a:lnTo>
                <a:lnTo>
                  <a:pt x="268705" y="895391"/>
                </a:lnTo>
                <a:close/>
              </a:path>
              <a:path w="1552575" h="951229">
                <a:moveTo>
                  <a:pt x="136213" y="851366"/>
                </a:moveTo>
                <a:lnTo>
                  <a:pt x="89581" y="864769"/>
                </a:lnTo>
                <a:lnTo>
                  <a:pt x="11591" y="900816"/>
                </a:lnTo>
                <a:lnTo>
                  <a:pt x="0" y="921782"/>
                </a:lnTo>
                <a:lnTo>
                  <a:pt x="2390" y="930062"/>
                </a:lnTo>
                <a:lnTo>
                  <a:pt x="7803" y="936771"/>
                </a:lnTo>
                <a:lnTo>
                  <a:pt x="15112" y="940749"/>
                </a:lnTo>
                <a:lnTo>
                  <a:pt x="23378" y="941688"/>
                </a:lnTo>
                <a:lnTo>
                  <a:pt x="31663" y="939282"/>
                </a:lnTo>
                <a:lnTo>
                  <a:pt x="61444" y="924557"/>
                </a:lnTo>
                <a:lnTo>
                  <a:pt x="90175" y="911759"/>
                </a:lnTo>
                <a:lnTo>
                  <a:pt x="115663" y="901750"/>
                </a:lnTo>
                <a:lnTo>
                  <a:pt x="135714" y="895391"/>
                </a:lnTo>
                <a:lnTo>
                  <a:pt x="268705" y="895391"/>
                </a:lnTo>
                <a:lnTo>
                  <a:pt x="274690" y="890450"/>
                </a:lnTo>
                <a:lnTo>
                  <a:pt x="287611" y="886314"/>
                </a:lnTo>
                <a:lnTo>
                  <a:pt x="300379" y="881780"/>
                </a:lnTo>
                <a:lnTo>
                  <a:pt x="312838" y="876859"/>
                </a:lnTo>
                <a:lnTo>
                  <a:pt x="324830" y="871566"/>
                </a:lnTo>
                <a:lnTo>
                  <a:pt x="385959" y="871566"/>
                </a:lnTo>
                <a:lnTo>
                  <a:pt x="382805" y="868556"/>
                </a:lnTo>
                <a:lnTo>
                  <a:pt x="378081" y="864187"/>
                </a:lnTo>
                <a:lnTo>
                  <a:pt x="373935" y="858789"/>
                </a:lnTo>
                <a:lnTo>
                  <a:pt x="172519" y="858789"/>
                </a:lnTo>
                <a:lnTo>
                  <a:pt x="171858" y="858167"/>
                </a:lnTo>
                <a:lnTo>
                  <a:pt x="171160" y="857557"/>
                </a:lnTo>
                <a:lnTo>
                  <a:pt x="170423" y="856986"/>
                </a:lnTo>
                <a:lnTo>
                  <a:pt x="160246" y="851727"/>
                </a:lnTo>
                <a:lnTo>
                  <a:pt x="136213" y="851366"/>
                </a:lnTo>
                <a:close/>
              </a:path>
              <a:path w="1552575" h="951229">
                <a:moveTo>
                  <a:pt x="682491" y="895357"/>
                </a:moveTo>
                <a:lnTo>
                  <a:pt x="507580" y="895357"/>
                </a:lnTo>
                <a:lnTo>
                  <a:pt x="515468" y="895607"/>
                </a:lnTo>
                <a:lnTo>
                  <a:pt x="524322" y="901068"/>
                </a:lnTo>
                <a:lnTo>
                  <a:pt x="558056" y="919458"/>
                </a:lnTo>
                <a:lnTo>
                  <a:pt x="590836" y="929649"/>
                </a:lnTo>
                <a:lnTo>
                  <a:pt x="616071" y="934040"/>
                </a:lnTo>
                <a:lnTo>
                  <a:pt x="627166" y="935027"/>
                </a:lnTo>
                <a:lnTo>
                  <a:pt x="635075" y="933868"/>
                </a:lnTo>
                <a:lnTo>
                  <a:pt x="641908" y="929914"/>
                </a:lnTo>
                <a:lnTo>
                  <a:pt x="646954" y="923767"/>
                </a:lnTo>
                <a:lnTo>
                  <a:pt x="649505" y="916028"/>
                </a:lnTo>
                <a:lnTo>
                  <a:pt x="678962" y="897932"/>
                </a:lnTo>
                <a:lnTo>
                  <a:pt x="682491" y="895357"/>
                </a:lnTo>
                <a:close/>
              </a:path>
              <a:path w="1552575" h="951229">
                <a:moveTo>
                  <a:pt x="518288" y="851925"/>
                </a:moveTo>
                <a:lnTo>
                  <a:pt x="491741" y="855111"/>
                </a:lnTo>
                <a:lnTo>
                  <a:pt x="469569" y="868744"/>
                </a:lnTo>
                <a:lnTo>
                  <a:pt x="451131" y="886031"/>
                </a:lnTo>
                <a:lnTo>
                  <a:pt x="440705" y="896521"/>
                </a:lnTo>
                <a:lnTo>
                  <a:pt x="434739" y="901859"/>
                </a:lnTo>
                <a:lnTo>
                  <a:pt x="428618" y="906653"/>
                </a:lnTo>
                <a:lnTo>
                  <a:pt x="422931" y="906840"/>
                </a:lnTo>
                <a:lnTo>
                  <a:pt x="492220" y="906840"/>
                </a:lnTo>
                <a:lnTo>
                  <a:pt x="497458" y="901859"/>
                </a:lnTo>
                <a:lnTo>
                  <a:pt x="507580" y="895357"/>
                </a:lnTo>
                <a:lnTo>
                  <a:pt x="682491" y="895357"/>
                </a:lnTo>
                <a:lnTo>
                  <a:pt x="640031" y="895302"/>
                </a:lnTo>
                <a:lnTo>
                  <a:pt x="636844" y="893194"/>
                </a:lnTo>
                <a:lnTo>
                  <a:pt x="633110" y="891835"/>
                </a:lnTo>
                <a:lnTo>
                  <a:pt x="575521" y="879713"/>
                </a:lnTo>
                <a:lnTo>
                  <a:pt x="549849" y="865978"/>
                </a:lnTo>
                <a:lnTo>
                  <a:pt x="518288" y="851925"/>
                </a:lnTo>
                <a:close/>
              </a:path>
              <a:path w="1552575" h="951229">
                <a:moveTo>
                  <a:pt x="1306984" y="13528"/>
                </a:moveTo>
                <a:lnTo>
                  <a:pt x="1116345" y="249240"/>
                </a:lnTo>
                <a:lnTo>
                  <a:pt x="1075705" y="289880"/>
                </a:lnTo>
                <a:lnTo>
                  <a:pt x="1106350" y="320538"/>
                </a:lnTo>
                <a:lnTo>
                  <a:pt x="724410" y="702465"/>
                </a:lnTo>
                <a:lnTo>
                  <a:pt x="708108" y="725044"/>
                </a:lnTo>
                <a:lnTo>
                  <a:pt x="699918" y="750674"/>
                </a:lnTo>
                <a:lnTo>
                  <a:pt x="699825" y="777342"/>
                </a:lnTo>
                <a:lnTo>
                  <a:pt x="707811" y="803036"/>
                </a:lnTo>
                <a:lnTo>
                  <a:pt x="679772" y="836905"/>
                </a:lnTo>
                <a:lnTo>
                  <a:pt x="663393" y="857834"/>
                </a:lnTo>
                <a:lnTo>
                  <a:pt x="652262" y="874414"/>
                </a:lnTo>
                <a:lnTo>
                  <a:pt x="640031" y="895302"/>
                </a:lnTo>
                <a:lnTo>
                  <a:pt x="682567" y="895302"/>
                </a:lnTo>
                <a:lnTo>
                  <a:pt x="711672" y="874067"/>
                </a:lnTo>
                <a:lnTo>
                  <a:pt x="738209" y="853270"/>
                </a:lnTo>
                <a:lnTo>
                  <a:pt x="749150" y="844375"/>
                </a:lnTo>
                <a:lnTo>
                  <a:pt x="825663" y="844337"/>
                </a:lnTo>
                <a:lnTo>
                  <a:pt x="835940" y="838939"/>
                </a:lnTo>
                <a:lnTo>
                  <a:pt x="849670" y="827738"/>
                </a:lnTo>
                <a:lnTo>
                  <a:pt x="867452" y="809956"/>
                </a:lnTo>
                <a:lnTo>
                  <a:pt x="787724" y="809956"/>
                </a:lnTo>
                <a:lnTo>
                  <a:pt x="771073" y="806725"/>
                </a:lnTo>
                <a:lnTo>
                  <a:pt x="756452" y="797029"/>
                </a:lnTo>
                <a:lnTo>
                  <a:pt x="755106" y="795683"/>
                </a:lnTo>
                <a:lnTo>
                  <a:pt x="745419" y="781067"/>
                </a:lnTo>
                <a:lnTo>
                  <a:pt x="742190" y="764420"/>
                </a:lnTo>
                <a:lnTo>
                  <a:pt x="745419" y="747772"/>
                </a:lnTo>
                <a:lnTo>
                  <a:pt x="755106" y="733148"/>
                </a:lnTo>
                <a:lnTo>
                  <a:pt x="1051130" y="437149"/>
                </a:lnTo>
                <a:lnTo>
                  <a:pt x="1112497" y="437149"/>
                </a:lnTo>
                <a:lnTo>
                  <a:pt x="1082194" y="406847"/>
                </a:lnTo>
                <a:lnTo>
                  <a:pt x="1377764" y="110518"/>
                </a:lnTo>
                <a:lnTo>
                  <a:pt x="1409029" y="97577"/>
                </a:lnTo>
                <a:lnTo>
                  <a:pt x="1515976" y="97577"/>
                </a:lnTo>
                <a:lnTo>
                  <a:pt x="1539458" y="74094"/>
                </a:lnTo>
                <a:lnTo>
                  <a:pt x="1543423" y="68125"/>
                </a:lnTo>
                <a:lnTo>
                  <a:pt x="1361633" y="68125"/>
                </a:lnTo>
                <a:lnTo>
                  <a:pt x="1306984" y="13528"/>
                </a:lnTo>
                <a:close/>
              </a:path>
              <a:path w="1552575" h="951229">
                <a:moveTo>
                  <a:pt x="373511" y="779370"/>
                </a:moveTo>
                <a:lnTo>
                  <a:pt x="357818" y="780359"/>
                </a:lnTo>
                <a:lnTo>
                  <a:pt x="328791" y="794804"/>
                </a:lnTo>
                <a:lnTo>
                  <a:pt x="280113" y="829732"/>
                </a:lnTo>
                <a:lnTo>
                  <a:pt x="265070" y="832698"/>
                </a:lnTo>
                <a:lnTo>
                  <a:pt x="208536" y="847118"/>
                </a:lnTo>
                <a:lnTo>
                  <a:pt x="172519" y="858789"/>
                </a:lnTo>
                <a:lnTo>
                  <a:pt x="373935" y="858789"/>
                </a:lnTo>
                <a:lnTo>
                  <a:pt x="368988" y="852350"/>
                </a:lnTo>
                <a:lnTo>
                  <a:pt x="366803" y="849696"/>
                </a:lnTo>
                <a:lnTo>
                  <a:pt x="364594" y="847258"/>
                </a:lnTo>
                <a:lnTo>
                  <a:pt x="370740" y="842076"/>
                </a:lnTo>
                <a:lnTo>
                  <a:pt x="389722" y="802973"/>
                </a:lnTo>
                <a:lnTo>
                  <a:pt x="389804" y="797029"/>
                </a:lnTo>
                <a:lnTo>
                  <a:pt x="382183" y="784812"/>
                </a:lnTo>
                <a:lnTo>
                  <a:pt x="373511" y="779370"/>
                </a:lnTo>
                <a:close/>
              </a:path>
              <a:path w="1552575" h="951229">
                <a:moveTo>
                  <a:pt x="825663" y="844337"/>
                </a:moveTo>
                <a:lnTo>
                  <a:pt x="749124" y="844337"/>
                </a:lnTo>
                <a:lnTo>
                  <a:pt x="758416" y="848257"/>
                </a:lnTo>
                <a:lnTo>
                  <a:pt x="768014" y="851073"/>
                </a:lnTo>
                <a:lnTo>
                  <a:pt x="777819" y="852772"/>
                </a:lnTo>
                <a:lnTo>
                  <a:pt x="787732" y="853341"/>
                </a:lnTo>
                <a:lnTo>
                  <a:pt x="804517" y="851727"/>
                </a:lnTo>
                <a:lnTo>
                  <a:pt x="820706" y="846940"/>
                </a:lnTo>
                <a:lnTo>
                  <a:pt x="825663" y="844337"/>
                </a:lnTo>
                <a:close/>
              </a:path>
              <a:path w="1552575" h="951229">
                <a:moveTo>
                  <a:pt x="1112497" y="437149"/>
                </a:moveTo>
                <a:lnTo>
                  <a:pt x="1051130" y="437149"/>
                </a:lnTo>
                <a:lnTo>
                  <a:pt x="1114986" y="501030"/>
                </a:lnTo>
                <a:lnTo>
                  <a:pt x="818987" y="797042"/>
                </a:lnTo>
                <a:lnTo>
                  <a:pt x="804360" y="806727"/>
                </a:lnTo>
                <a:lnTo>
                  <a:pt x="787724" y="809956"/>
                </a:lnTo>
                <a:lnTo>
                  <a:pt x="867452" y="809956"/>
                </a:lnTo>
                <a:lnTo>
                  <a:pt x="1207226" y="470182"/>
                </a:lnTo>
                <a:lnTo>
                  <a:pt x="1145529" y="470182"/>
                </a:lnTo>
                <a:lnTo>
                  <a:pt x="1112497" y="437149"/>
                </a:lnTo>
                <a:close/>
              </a:path>
              <a:path w="1552575" h="951229">
                <a:moveTo>
                  <a:pt x="707748" y="802973"/>
                </a:moveTo>
                <a:close/>
              </a:path>
              <a:path w="1552575" h="951229">
                <a:moveTo>
                  <a:pt x="1515976" y="97577"/>
                </a:moveTo>
                <a:lnTo>
                  <a:pt x="1409029" y="97577"/>
                </a:lnTo>
                <a:lnTo>
                  <a:pt x="1417728" y="98426"/>
                </a:lnTo>
                <a:lnTo>
                  <a:pt x="1425968" y="100920"/>
                </a:lnTo>
                <a:lnTo>
                  <a:pt x="1453733" y="134437"/>
                </a:lnTo>
                <a:lnTo>
                  <a:pt x="1454584" y="143132"/>
                </a:lnTo>
                <a:lnTo>
                  <a:pt x="1453733" y="151826"/>
                </a:lnTo>
                <a:lnTo>
                  <a:pt x="1451236" y="160064"/>
                </a:lnTo>
                <a:lnTo>
                  <a:pt x="1447174" y="167649"/>
                </a:lnTo>
                <a:lnTo>
                  <a:pt x="1441630" y="174386"/>
                </a:lnTo>
                <a:lnTo>
                  <a:pt x="1145529" y="470182"/>
                </a:lnTo>
                <a:lnTo>
                  <a:pt x="1207226" y="470182"/>
                </a:lnTo>
                <a:lnTo>
                  <a:pt x="1472313" y="205095"/>
                </a:lnTo>
                <a:lnTo>
                  <a:pt x="1496296" y="160361"/>
                </a:lnTo>
                <a:lnTo>
                  <a:pt x="1497980" y="143132"/>
                </a:lnTo>
                <a:lnTo>
                  <a:pt x="1497921" y="134437"/>
                </a:lnTo>
                <a:lnTo>
                  <a:pt x="1496786" y="126723"/>
                </a:lnTo>
                <a:lnTo>
                  <a:pt x="1494567" y="118976"/>
                </a:lnTo>
                <a:lnTo>
                  <a:pt x="1515976" y="97577"/>
                </a:lnTo>
                <a:close/>
              </a:path>
              <a:path w="1552575" h="951229">
                <a:moveTo>
                  <a:pt x="1417347" y="54168"/>
                </a:moveTo>
                <a:lnTo>
                  <a:pt x="1409004" y="54168"/>
                </a:lnTo>
                <a:lnTo>
                  <a:pt x="1396376" y="55077"/>
                </a:lnTo>
                <a:lnTo>
                  <a:pt x="1384175" y="57756"/>
                </a:lnTo>
                <a:lnTo>
                  <a:pt x="1372545" y="62130"/>
                </a:lnTo>
                <a:lnTo>
                  <a:pt x="1361633" y="68125"/>
                </a:lnTo>
                <a:lnTo>
                  <a:pt x="1543423" y="68125"/>
                </a:lnTo>
                <a:lnTo>
                  <a:pt x="1548995" y="59739"/>
                </a:lnTo>
                <a:lnTo>
                  <a:pt x="1549409" y="57610"/>
                </a:lnTo>
                <a:lnTo>
                  <a:pt x="1433248" y="57610"/>
                </a:lnTo>
                <a:lnTo>
                  <a:pt x="1425475" y="55375"/>
                </a:lnTo>
                <a:lnTo>
                  <a:pt x="1417347" y="54168"/>
                </a:lnTo>
                <a:close/>
              </a:path>
              <a:path w="1552575" h="951229">
                <a:moveTo>
                  <a:pt x="1508778" y="0"/>
                </a:moveTo>
                <a:lnTo>
                  <a:pt x="1492441" y="3178"/>
                </a:lnTo>
                <a:lnTo>
                  <a:pt x="1478079" y="12715"/>
                </a:lnTo>
                <a:lnTo>
                  <a:pt x="1433210" y="57584"/>
                </a:lnTo>
                <a:lnTo>
                  <a:pt x="1549409" y="57610"/>
                </a:lnTo>
                <a:lnTo>
                  <a:pt x="1552174" y="43405"/>
                </a:lnTo>
                <a:lnTo>
                  <a:pt x="1548995" y="27071"/>
                </a:lnTo>
                <a:lnTo>
                  <a:pt x="1539458" y="12715"/>
                </a:lnTo>
                <a:lnTo>
                  <a:pt x="1525110" y="3178"/>
                </a:lnTo>
                <a:lnTo>
                  <a:pt x="15087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66373" y="4700842"/>
            <a:ext cx="23133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Create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PDF</a:t>
            </a:r>
            <a:r>
              <a:rPr sz="2000" spc="-120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report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68"/>
            <a:ext cx="2587040" cy="4567034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22868" y="811719"/>
            <a:ext cx="2943860" cy="4591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>
                <a:solidFill>
                  <a:srgbClr val="AF1280"/>
                </a:solidFill>
              </a:rPr>
              <a:t>Ticket</a:t>
            </a:r>
            <a:r>
              <a:rPr spc="-60" dirty="0">
                <a:solidFill>
                  <a:srgbClr val="AF1280"/>
                </a:solidFill>
              </a:rPr>
              <a:t> </a:t>
            </a:r>
            <a:r>
              <a:rPr dirty="0">
                <a:solidFill>
                  <a:srgbClr val="AF1280"/>
                </a:solidFill>
              </a:rPr>
              <a:t>Summary</a:t>
            </a:r>
          </a:p>
        </p:txBody>
      </p:sp>
      <p:sp>
        <p:nvSpPr>
          <p:cNvPr id="7" name="object 7"/>
          <p:cNvSpPr/>
          <p:nvPr/>
        </p:nvSpPr>
        <p:spPr>
          <a:xfrm>
            <a:off x="6497045" y="2357396"/>
            <a:ext cx="1428750" cy="1825625"/>
          </a:xfrm>
          <a:custGeom>
            <a:avLst/>
            <a:gdLst/>
            <a:ahLst/>
            <a:cxnLst/>
            <a:rect l="l" t="t" r="r" b="b"/>
            <a:pathLst>
              <a:path w="1428750" h="1825625">
                <a:moveTo>
                  <a:pt x="257073" y="79375"/>
                </a:moveTo>
                <a:lnTo>
                  <a:pt x="119049" y="79375"/>
                </a:lnTo>
                <a:lnTo>
                  <a:pt x="119049" y="158737"/>
                </a:lnTo>
                <a:lnTo>
                  <a:pt x="0" y="158737"/>
                </a:lnTo>
                <a:lnTo>
                  <a:pt x="0" y="1825510"/>
                </a:lnTo>
                <a:lnTo>
                  <a:pt x="1269911" y="1825510"/>
                </a:lnTo>
                <a:lnTo>
                  <a:pt x="1269911" y="1785835"/>
                </a:lnTo>
                <a:lnTo>
                  <a:pt x="39674" y="1785835"/>
                </a:lnTo>
                <a:lnTo>
                  <a:pt x="39674" y="198424"/>
                </a:lnTo>
                <a:lnTo>
                  <a:pt x="158737" y="198424"/>
                </a:lnTo>
                <a:lnTo>
                  <a:pt x="158737" y="119062"/>
                </a:lnTo>
                <a:lnTo>
                  <a:pt x="257073" y="119062"/>
                </a:lnTo>
                <a:lnTo>
                  <a:pt x="257073" y="79375"/>
                </a:lnTo>
                <a:close/>
              </a:path>
              <a:path w="1428750" h="1825625">
                <a:moveTo>
                  <a:pt x="1269911" y="1706460"/>
                </a:moveTo>
                <a:lnTo>
                  <a:pt x="1230223" y="1706460"/>
                </a:lnTo>
                <a:lnTo>
                  <a:pt x="1230223" y="1785835"/>
                </a:lnTo>
                <a:lnTo>
                  <a:pt x="1269911" y="1785835"/>
                </a:lnTo>
                <a:lnTo>
                  <a:pt x="1269911" y="1706460"/>
                </a:lnTo>
                <a:close/>
              </a:path>
              <a:path w="1428750" h="1825625">
                <a:moveTo>
                  <a:pt x="158737" y="198424"/>
                </a:moveTo>
                <a:lnTo>
                  <a:pt x="119049" y="198424"/>
                </a:lnTo>
                <a:lnTo>
                  <a:pt x="119049" y="1706460"/>
                </a:lnTo>
                <a:lnTo>
                  <a:pt x="1349286" y="1706460"/>
                </a:lnTo>
                <a:lnTo>
                  <a:pt x="1349286" y="1666773"/>
                </a:lnTo>
                <a:lnTo>
                  <a:pt x="158737" y="1666773"/>
                </a:lnTo>
                <a:lnTo>
                  <a:pt x="158737" y="198424"/>
                </a:lnTo>
                <a:close/>
              </a:path>
              <a:path w="1428750" h="1825625">
                <a:moveTo>
                  <a:pt x="1349286" y="1515033"/>
                </a:moveTo>
                <a:lnTo>
                  <a:pt x="1309598" y="1515033"/>
                </a:lnTo>
                <a:lnTo>
                  <a:pt x="1309598" y="1666773"/>
                </a:lnTo>
                <a:lnTo>
                  <a:pt x="1349286" y="1666773"/>
                </a:lnTo>
                <a:lnTo>
                  <a:pt x="1349286" y="1515033"/>
                </a:lnTo>
                <a:close/>
              </a:path>
              <a:path w="1428750" h="1825625">
                <a:moveTo>
                  <a:pt x="1031798" y="0"/>
                </a:moveTo>
                <a:lnTo>
                  <a:pt x="1031798" y="396849"/>
                </a:lnTo>
                <a:lnTo>
                  <a:pt x="1428648" y="396849"/>
                </a:lnTo>
                <a:lnTo>
                  <a:pt x="1388960" y="357162"/>
                </a:lnTo>
                <a:lnTo>
                  <a:pt x="1071486" y="357162"/>
                </a:lnTo>
                <a:lnTo>
                  <a:pt x="1071486" y="95821"/>
                </a:lnTo>
                <a:lnTo>
                  <a:pt x="1127620" y="95821"/>
                </a:lnTo>
                <a:lnTo>
                  <a:pt x="1031798" y="0"/>
                </a:lnTo>
                <a:close/>
              </a:path>
              <a:path w="1428750" h="1825625">
                <a:moveTo>
                  <a:pt x="1127620" y="95821"/>
                </a:moveTo>
                <a:lnTo>
                  <a:pt x="1071486" y="95821"/>
                </a:lnTo>
                <a:lnTo>
                  <a:pt x="1332852" y="357162"/>
                </a:lnTo>
                <a:lnTo>
                  <a:pt x="1388960" y="357162"/>
                </a:lnTo>
                <a:lnTo>
                  <a:pt x="1127620" y="958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35157" y="3547948"/>
            <a:ext cx="1190625" cy="396875"/>
          </a:xfrm>
          <a:custGeom>
            <a:avLst/>
            <a:gdLst/>
            <a:ahLst/>
            <a:cxnLst/>
            <a:rect l="l" t="t" r="r" b="b"/>
            <a:pathLst>
              <a:path w="1190625" h="396875">
                <a:moveTo>
                  <a:pt x="0" y="396306"/>
                </a:moveTo>
                <a:lnTo>
                  <a:pt x="1190548" y="396306"/>
                </a:lnTo>
                <a:lnTo>
                  <a:pt x="1190548" y="0"/>
                </a:lnTo>
                <a:lnTo>
                  <a:pt x="0" y="0"/>
                </a:lnTo>
                <a:lnTo>
                  <a:pt x="0" y="396306"/>
                </a:lnTo>
                <a:close/>
              </a:path>
            </a:pathLst>
          </a:custGeom>
          <a:solidFill>
            <a:srgbClr val="AF12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35153" y="2357399"/>
            <a:ext cx="793750" cy="396875"/>
          </a:xfrm>
          <a:custGeom>
            <a:avLst/>
            <a:gdLst/>
            <a:ahLst/>
            <a:cxnLst/>
            <a:rect l="l" t="t" r="r" b="b"/>
            <a:pathLst>
              <a:path w="793750" h="396875">
                <a:moveTo>
                  <a:pt x="793699" y="0"/>
                </a:moveTo>
                <a:lnTo>
                  <a:pt x="0" y="0"/>
                </a:lnTo>
                <a:lnTo>
                  <a:pt x="0" y="396849"/>
                </a:lnTo>
                <a:lnTo>
                  <a:pt x="793699" y="396849"/>
                </a:lnTo>
                <a:lnTo>
                  <a:pt x="793699" y="0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35149" y="2754264"/>
            <a:ext cx="1190625" cy="396875"/>
          </a:xfrm>
          <a:custGeom>
            <a:avLst/>
            <a:gdLst/>
            <a:ahLst/>
            <a:cxnLst/>
            <a:rect l="l" t="t" r="r" b="b"/>
            <a:pathLst>
              <a:path w="1190625" h="396875">
                <a:moveTo>
                  <a:pt x="1190561" y="0"/>
                </a:moveTo>
                <a:lnTo>
                  <a:pt x="0" y="0"/>
                </a:lnTo>
                <a:lnTo>
                  <a:pt x="0" y="396836"/>
                </a:lnTo>
                <a:lnTo>
                  <a:pt x="1190561" y="396836"/>
                </a:lnTo>
                <a:lnTo>
                  <a:pt x="1190561" y="0"/>
                </a:lnTo>
                <a:close/>
              </a:path>
            </a:pathLst>
          </a:custGeom>
          <a:solidFill>
            <a:srgbClr val="E08F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35153" y="3151098"/>
            <a:ext cx="1190625" cy="396875"/>
          </a:xfrm>
          <a:custGeom>
            <a:avLst/>
            <a:gdLst/>
            <a:ahLst/>
            <a:cxnLst/>
            <a:rect l="l" t="t" r="r" b="b"/>
            <a:pathLst>
              <a:path w="1190625" h="396875">
                <a:moveTo>
                  <a:pt x="1190561" y="0"/>
                </a:moveTo>
                <a:lnTo>
                  <a:pt x="0" y="0"/>
                </a:lnTo>
                <a:lnTo>
                  <a:pt x="0" y="396849"/>
                </a:lnTo>
                <a:lnTo>
                  <a:pt x="1190561" y="396849"/>
                </a:lnTo>
                <a:lnTo>
                  <a:pt x="1190561" y="0"/>
                </a:lnTo>
                <a:close/>
              </a:path>
            </a:pathLst>
          </a:custGeom>
          <a:solidFill>
            <a:srgbClr val="CA627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60599" y="4700842"/>
            <a:ext cx="4398645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18820" marR="5080" indent="-706120">
              <a:lnSpc>
                <a:spcPct val="104200"/>
              </a:lnSpc>
            </a:pPr>
            <a:r>
              <a:rPr sz="2000" spc="-15" dirty="0">
                <a:solidFill>
                  <a:srgbClr val="FFFFFF"/>
                </a:solidFill>
                <a:latin typeface="BentonSans-Book"/>
                <a:cs typeface="BentonSans-Book"/>
              </a:rPr>
              <a:t>Print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the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ticket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summary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in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portable 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Bluetooth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thermal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printer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68"/>
            <a:ext cx="2587040" cy="4567034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22868" y="811719"/>
            <a:ext cx="2943860" cy="4591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>
                <a:solidFill>
                  <a:srgbClr val="AF1280"/>
                </a:solidFill>
              </a:rPr>
              <a:t>Ticket</a:t>
            </a:r>
            <a:r>
              <a:rPr spc="-60" dirty="0">
                <a:solidFill>
                  <a:srgbClr val="AF1280"/>
                </a:solidFill>
              </a:rPr>
              <a:t> </a:t>
            </a:r>
            <a:r>
              <a:rPr dirty="0">
                <a:solidFill>
                  <a:srgbClr val="AF1280"/>
                </a:solidFill>
              </a:rPr>
              <a:t>Summary</a:t>
            </a:r>
          </a:p>
        </p:txBody>
      </p:sp>
      <p:sp>
        <p:nvSpPr>
          <p:cNvPr id="7" name="object 7"/>
          <p:cNvSpPr/>
          <p:nvPr/>
        </p:nvSpPr>
        <p:spPr>
          <a:xfrm>
            <a:off x="6583395" y="2702274"/>
            <a:ext cx="1430655" cy="927100"/>
          </a:xfrm>
          <a:custGeom>
            <a:avLst/>
            <a:gdLst/>
            <a:ahLst/>
            <a:cxnLst/>
            <a:rect l="l" t="t" r="r" b="b"/>
            <a:pathLst>
              <a:path w="1430654" h="927100">
                <a:moveTo>
                  <a:pt x="1430096" y="0"/>
                </a:moveTo>
                <a:lnTo>
                  <a:pt x="0" y="0"/>
                </a:lnTo>
                <a:lnTo>
                  <a:pt x="0" y="120853"/>
                </a:lnTo>
                <a:lnTo>
                  <a:pt x="20142" y="120853"/>
                </a:lnTo>
                <a:lnTo>
                  <a:pt x="35807" y="124024"/>
                </a:lnTo>
                <a:lnTo>
                  <a:pt x="48614" y="132665"/>
                </a:lnTo>
                <a:lnTo>
                  <a:pt x="57255" y="145472"/>
                </a:lnTo>
                <a:lnTo>
                  <a:pt x="60426" y="161137"/>
                </a:lnTo>
                <a:lnTo>
                  <a:pt x="57255" y="176802"/>
                </a:lnTo>
                <a:lnTo>
                  <a:pt x="48614" y="189609"/>
                </a:lnTo>
                <a:lnTo>
                  <a:pt x="35807" y="198251"/>
                </a:lnTo>
                <a:lnTo>
                  <a:pt x="20142" y="201422"/>
                </a:lnTo>
                <a:lnTo>
                  <a:pt x="0" y="201422"/>
                </a:lnTo>
                <a:lnTo>
                  <a:pt x="0" y="322275"/>
                </a:lnTo>
                <a:lnTo>
                  <a:pt x="20142" y="322275"/>
                </a:lnTo>
                <a:lnTo>
                  <a:pt x="35807" y="325446"/>
                </a:lnTo>
                <a:lnTo>
                  <a:pt x="48614" y="334087"/>
                </a:lnTo>
                <a:lnTo>
                  <a:pt x="57255" y="346894"/>
                </a:lnTo>
                <a:lnTo>
                  <a:pt x="60426" y="362559"/>
                </a:lnTo>
                <a:lnTo>
                  <a:pt x="57255" y="378230"/>
                </a:lnTo>
                <a:lnTo>
                  <a:pt x="48614" y="391036"/>
                </a:lnTo>
                <a:lnTo>
                  <a:pt x="35807" y="399674"/>
                </a:lnTo>
                <a:lnTo>
                  <a:pt x="20142" y="402844"/>
                </a:lnTo>
                <a:lnTo>
                  <a:pt x="0" y="402844"/>
                </a:lnTo>
                <a:lnTo>
                  <a:pt x="0" y="523697"/>
                </a:lnTo>
                <a:lnTo>
                  <a:pt x="20142" y="523697"/>
                </a:lnTo>
                <a:lnTo>
                  <a:pt x="35807" y="526868"/>
                </a:lnTo>
                <a:lnTo>
                  <a:pt x="48614" y="535509"/>
                </a:lnTo>
                <a:lnTo>
                  <a:pt x="57255" y="548316"/>
                </a:lnTo>
                <a:lnTo>
                  <a:pt x="60426" y="563981"/>
                </a:lnTo>
                <a:lnTo>
                  <a:pt x="57255" y="579646"/>
                </a:lnTo>
                <a:lnTo>
                  <a:pt x="48614" y="592453"/>
                </a:lnTo>
                <a:lnTo>
                  <a:pt x="35807" y="601095"/>
                </a:lnTo>
                <a:lnTo>
                  <a:pt x="20142" y="604266"/>
                </a:lnTo>
                <a:lnTo>
                  <a:pt x="0" y="604266"/>
                </a:lnTo>
                <a:lnTo>
                  <a:pt x="0" y="725119"/>
                </a:lnTo>
                <a:lnTo>
                  <a:pt x="20142" y="725119"/>
                </a:lnTo>
                <a:lnTo>
                  <a:pt x="35807" y="728290"/>
                </a:lnTo>
                <a:lnTo>
                  <a:pt x="48614" y="736931"/>
                </a:lnTo>
                <a:lnTo>
                  <a:pt x="57255" y="749738"/>
                </a:lnTo>
                <a:lnTo>
                  <a:pt x="60426" y="765403"/>
                </a:lnTo>
                <a:lnTo>
                  <a:pt x="57255" y="781074"/>
                </a:lnTo>
                <a:lnTo>
                  <a:pt x="48614" y="793880"/>
                </a:lnTo>
                <a:lnTo>
                  <a:pt x="35807" y="802518"/>
                </a:lnTo>
                <a:lnTo>
                  <a:pt x="20142" y="805688"/>
                </a:lnTo>
                <a:lnTo>
                  <a:pt x="0" y="805688"/>
                </a:lnTo>
                <a:lnTo>
                  <a:pt x="0" y="926541"/>
                </a:lnTo>
                <a:lnTo>
                  <a:pt x="1430096" y="926541"/>
                </a:lnTo>
                <a:lnTo>
                  <a:pt x="1430096" y="886256"/>
                </a:lnTo>
                <a:lnTo>
                  <a:pt x="40284" y="886256"/>
                </a:lnTo>
                <a:lnTo>
                  <a:pt x="40284" y="843432"/>
                </a:lnTo>
                <a:lnTo>
                  <a:pt x="64368" y="832720"/>
                </a:lnTo>
                <a:lnTo>
                  <a:pt x="83513" y="815100"/>
                </a:lnTo>
                <a:lnTo>
                  <a:pt x="96150" y="792138"/>
                </a:lnTo>
                <a:lnTo>
                  <a:pt x="100710" y="765403"/>
                </a:lnTo>
                <a:lnTo>
                  <a:pt x="96150" y="738668"/>
                </a:lnTo>
                <a:lnTo>
                  <a:pt x="83513" y="715708"/>
                </a:lnTo>
                <a:lnTo>
                  <a:pt x="64368" y="698091"/>
                </a:lnTo>
                <a:lnTo>
                  <a:pt x="40284" y="687387"/>
                </a:lnTo>
                <a:lnTo>
                  <a:pt x="40284" y="641997"/>
                </a:lnTo>
                <a:lnTo>
                  <a:pt x="64368" y="631295"/>
                </a:lnTo>
                <a:lnTo>
                  <a:pt x="83513" y="613681"/>
                </a:lnTo>
                <a:lnTo>
                  <a:pt x="96150" y="590721"/>
                </a:lnTo>
                <a:lnTo>
                  <a:pt x="100710" y="563981"/>
                </a:lnTo>
                <a:lnTo>
                  <a:pt x="96150" y="537241"/>
                </a:lnTo>
                <a:lnTo>
                  <a:pt x="83513" y="514281"/>
                </a:lnTo>
                <a:lnTo>
                  <a:pt x="64368" y="496667"/>
                </a:lnTo>
                <a:lnTo>
                  <a:pt x="40284" y="485965"/>
                </a:lnTo>
                <a:lnTo>
                  <a:pt x="40284" y="440575"/>
                </a:lnTo>
                <a:lnTo>
                  <a:pt x="64368" y="429871"/>
                </a:lnTo>
                <a:lnTo>
                  <a:pt x="83513" y="412254"/>
                </a:lnTo>
                <a:lnTo>
                  <a:pt x="96150" y="389294"/>
                </a:lnTo>
                <a:lnTo>
                  <a:pt x="100710" y="362559"/>
                </a:lnTo>
                <a:lnTo>
                  <a:pt x="96150" y="335824"/>
                </a:lnTo>
                <a:lnTo>
                  <a:pt x="83513" y="312864"/>
                </a:lnTo>
                <a:lnTo>
                  <a:pt x="64368" y="295247"/>
                </a:lnTo>
                <a:lnTo>
                  <a:pt x="40284" y="284543"/>
                </a:lnTo>
                <a:lnTo>
                  <a:pt x="40284" y="239153"/>
                </a:lnTo>
                <a:lnTo>
                  <a:pt x="64368" y="228451"/>
                </a:lnTo>
                <a:lnTo>
                  <a:pt x="83513" y="210837"/>
                </a:lnTo>
                <a:lnTo>
                  <a:pt x="96150" y="187877"/>
                </a:lnTo>
                <a:lnTo>
                  <a:pt x="100710" y="161137"/>
                </a:lnTo>
                <a:lnTo>
                  <a:pt x="96150" y="134397"/>
                </a:lnTo>
                <a:lnTo>
                  <a:pt x="83513" y="111437"/>
                </a:lnTo>
                <a:lnTo>
                  <a:pt x="64368" y="93823"/>
                </a:lnTo>
                <a:lnTo>
                  <a:pt x="40284" y="83121"/>
                </a:lnTo>
                <a:lnTo>
                  <a:pt x="40284" y="40284"/>
                </a:lnTo>
                <a:lnTo>
                  <a:pt x="1430096" y="40284"/>
                </a:lnTo>
                <a:lnTo>
                  <a:pt x="1430096" y="0"/>
                </a:lnTo>
                <a:close/>
              </a:path>
              <a:path w="1430654" h="927100">
                <a:moveTo>
                  <a:pt x="1430096" y="40284"/>
                </a:moveTo>
                <a:lnTo>
                  <a:pt x="1389811" y="40284"/>
                </a:lnTo>
                <a:lnTo>
                  <a:pt x="1389811" y="83121"/>
                </a:lnTo>
                <a:lnTo>
                  <a:pt x="1365727" y="93823"/>
                </a:lnTo>
                <a:lnTo>
                  <a:pt x="1346582" y="111437"/>
                </a:lnTo>
                <a:lnTo>
                  <a:pt x="1333945" y="134397"/>
                </a:lnTo>
                <a:lnTo>
                  <a:pt x="1329385" y="161137"/>
                </a:lnTo>
                <a:lnTo>
                  <a:pt x="1333945" y="187877"/>
                </a:lnTo>
                <a:lnTo>
                  <a:pt x="1346582" y="210837"/>
                </a:lnTo>
                <a:lnTo>
                  <a:pt x="1365727" y="228451"/>
                </a:lnTo>
                <a:lnTo>
                  <a:pt x="1389811" y="239153"/>
                </a:lnTo>
                <a:lnTo>
                  <a:pt x="1389811" y="284543"/>
                </a:lnTo>
                <a:lnTo>
                  <a:pt x="1365727" y="295247"/>
                </a:lnTo>
                <a:lnTo>
                  <a:pt x="1346582" y="312864"/>
                </a:lnTo>
                <a:lnTo>
                  <a:pt x="1333945" y="335824"/>
                </a:lnTo>
                <a:lnTo>
                  <a:pt x="1329385" y="362559"/>
                </a:lnTo>
                <a:lnTo>
                  <a:pt x="1333945" y="389294"/>
                </a:lnTo>
                <a:lnTo>
                  <a:pt x="1346582" y="412254"/>
                </a:lnTo>
                <a:lnTo>
                  <a:pt x="1365727" y="429871"/>
                </a:lnTo>
                <a:lnTo>
                  <a:pt x="1389811" y="440575"/>
                </a:lnTo>
                <a:lnTo>
                  <a:pt x="1389811" y="485965"/>
                </a:lnTo>
                <a:lnTo>
                  <a:pt x="1365727" y="496667"/>
                </a:lnTo>
                <a:lnTo>
                  <a:pt x="1346582" y="514281"/>
                </a:lnTo>
                <a:lnTo>
                  <a:pt x="1333945" y="537241"/>
                </a:lnTo>
                <a:lnTo>
                  <a:pt x="1329385" y="563981"/>
                </a:lnTo>
                <a:lnTo>
                  <a:pt x="1333945" y="590721"/>
                </a:lnTo>
                <a:lnTo>
                  <a:pt x="1346582" y="613681"/>
                </a:lnTo>
                <a:lnTo>
                  <a:pt x="1365727" y="631295"/>
                </a:lnTo>
                <a:lnTo>
                  <a:pt x="1389811" y="641997"/>
                </a:lnTo>
                <a:lnTo>
                  <a:pt x="1389811" y="687387"/>
                </a:lnTo>
                <a:lnTo>
                  <a:pt x="1365727" y="698091"/>
                </a:lnTo>
                <a:lnTo>
                  <a:pt x="1346582" y="715708"/>
                </a:lnTo>
                <a:lnTo>
                  <a:pt x="1333945" y="738668"/>
                </a:lnTo>
                <a:lnTo>
                  <a:pt x="1329385" y="765403"/>
                </a:lnTo>
                <a:lnTo>
                  <a:pt x="1333945" y="792138"/>
                </a:lnTo>
                <a:lnTo>
                  <a:pt x="1346582" y="815100"/>
                </a:lnTo>
                <a:lnTo>
                  <a:pt x="1365727" y="832720"/>
                </a:lnTo>
                <a:lnTo>
                  <a:pt x="1389811" y="843432"/>
                </a:lnTo>
                <a:lnTo>
                  <a:pt x="1389811" y="886256"/>
                </a:lnTo>
                <a:lnTo>
                  <a:pt x="1430096" y="886256"/>
                </a:lnTo>
                <a:lnTo>
                  <a:pt x="1430096" y="805688"/>
                </a:lnTo>
                <a:lnTo>
                  <a:pt x="1409954" y="805688"/>
                </a:lnTo>
                <a:lnTo>
                  <a:pt x="1394288" y="802518"/>
                </a:lnTo>
                <a:lnTo>
                  <a:pt x="1381482" y="793880"/>
                </a:lnTo>
                <a:lnTo>
                  <a:pt x="1372840" y="781074"/>
                </a:lnTo>
                <a:lnTo>
                  <a:pt x="1369669" y="765403"/>
                </a:lnTo>
                <a:lnTo>
                  <a:pt x="1372840" y="749738"/>
                </a:lnTo>
                <a:lnTo>
                  <a:pt x="1381482" y="736931"/>
                </a:lnTo>
                <a:lnTo>
                  <a:pt x="1394288" y="728290"/>
                </a:lnTo>
                <a:lnTo>
                  <a:pt x="1409954" y="725119"/>
                </a:lnTo>
                <a:lnTo>
                  <a:pt x="1430096" y="725119"/>
                </a:lnTo>
                <a:lnTo>
                  <a:pt x="1430096" y="604266"/>
                </a:lnTo>
                <a:lnTo>
                  <a:pt x="1409954" y="604266"/>
                </a:lnTo>
                <a:lnTo>
                  <a:pt x="1394288" y="601095"/>
                </a:lnTo>
                <a:lnTo>
                  <a:pt x="1381482" y="592453"/>
                </a:lnTo>
                <a:lnTo>
                  <a:pt x="1372840" y="579646"/>
                </a:lnTo>
                <a:lnTo>
                  <a:pt x="1369669" y="563981"/>
                </a:lnTo>
                <a:lnTo>
                  <a:pt x="1372840" y="548316"/>
                </a:lnTo>
                <a:lnTo>
                  <a:pt x="1381482" y="535509"/>
                </a:lnTo>
                <a:lnTo>
                  <a:pt x="1394288" y="526868"/>
                </a:lnTo>
                <a:lnTo>
                  <a:pt x="1409954" y="523697"/>
                </a:lnTo>
                <a:lnTo>
                  <a:pt x="1430096" y="523697"/>
                </a:lnTo>
                <a:lnTo>
                  <a:pt x="1430096" y="402844"/>
                </a:lnTo>
                <a:lnTo>
                  <a:pt x="1409954" y="402844"/>
                </a:lnTo>
                <a:lnTo>
                  <a:pt x="1394288" y="399674"/>
                </a:lnTo>
                <a:lnTo>
                  <a:pt x="1381482" y="391036"/>
                </a:lnTo>
                <a:lnTo>
                  <a:pt x="1372840" y="378230"/>
                </a:lnTo>
                <a:lnTo>
                  <a:pt x="1369669" y="362559"/>
                </a:lnTo>
                <a:lnTo>
                  <a:pt x="1372840" y="346894"/>
                </a:lnTo>
                <a:lnTo>
                  <a:pt x="1381482" y="334087"/>
                </a:lnTo>
                <a:lnTo>
                  <a:pt x="1394288" y="325446"/>
                </a:lnTo>
                <a:lnTo>
                  <a:pt x="1409954" y="322275"/>
                </a:lnTo>
                <a:lnTo>
                  <a:pt x="1430096" y="322275"/>
                </a:lnTo>
                <a:lnTo>
                  <a:pt x="1430096" y="201422"/>
                </a:lnTo>
                <a:lnTo>
                  <a:pt x="1409954" y="201422"/>
                </a:lnTo>
                <a:lnTo>
                  <a:pt x="1394288" y="198251"/>
                </a:lnTo>
                <a:lnTo>
                  <a:pt x="1381482" y="189609"/>
                </a:lnTo>
                <a:lnTo>
                  <a:pt x="1372840" y="176802"/>
                </a:lnTo>
                <a:lnTo>
                  <a:pt x="1369669" y="161137"/>
                </a:lnTo>
                <a:lnTo>
                  <a:pt x="1372840" y="145472"/>
                </a:lnTo>
                <a:lnTo>
                  <a:pt x="1381482" y="132665"/>
                </a:lnTo>
                <a:lnTo>
                  <a:pt x="1394288" y="124024"/>
                </a:lnTo>
                <a:lnTo>
                  <a:pt x="1409954" y="120853"/>
                </a:lnTo>
                <a:lnTo>
                  <a:pt x="1430096" y="120853"/>
                </a:lnTo>
                <a:lnTo>
                  <a:pt x="1430096" y="40284"/>
                </a:lnTo>
                <a:close/>
              </a:path>
              <a:path w="1430654" h="927100">
                <a:moveTo>
                  <a:pt x="302132" y="745261"/>
                </a:moveTo>
                <a:lnTo>
                  <a:pt x="261848" y="745261"/>
                </a:lnTo>
                <a:lnTo>
                  <a:pt x="261848" y="825830"/>
                </a:lnTo>
                <a:lnTo>
                  <a:pt x="302132" y="825830"/>
                </a:lnTo>
                <a:lnTo>
                  <a:pt x="302132" y="745261"/>
                </a:lnTo>
                <a:close/>
              </a:path>
              <a:path w="1430654" h="927100">
                <a:moveTo>
                  <a:pt x="1168247" y="745261"/>
                </a:moveTo>
                <a:lnTo>
                  <a:pt x="1127963" y="745261"/>
                </a:lnTo>
                <a:lnTo>
                  <a:pt x="1127963" y="825830"/>
                </a:lnTo>
                <a:lnTo>
                  <a:pt x="1168247" y="825830"/>
                </a:lnTo>
                <a:lnTo>
                  <a:pt x="1168247" y="745261"/>
                </a:lnTo>
                <a:close/>
              </a:path>
              <a:path w="1430654" h="927100">
                <a:moveTo>
                  <a:pt x="302132" y="584123"/>
                </a:moveTo>
                <a:lnTo>
                  <a:pt x="261848" y="584123"/>
                </a:lnTo>
                <a:lnTo>
                  <a:pt x="261848" y="664692"/>
                </a:lnTo>
                <a:lnTo>
                  <a:pt x="302132" y="664692"/>
                </a:lnTo>
                <a:lnTo>
                  <a:pt x="302132" y="584123"/>
                </a:lnTo>
                <a:close/>
              </a:path>
              <a:path w="1430654" h="927100">
                <a:moveTo>
                  <a:pt x="1168247" y="584123"/>
                </a:moveTo>
                <a:lnTo>
                  <a:pt x="1127963" y="584123"/>
                </a:lnTo>
                <a:lnTo>
                  <a:pt x="1127963" y="664692"/>
                </a:lnTo>
                <a:lnTo>
                  <a:pt x="1168247" y="664692"/>
                </a:lnTo>
                <a:lnTo>
                  <a:pt x="1168247" y="584123"/>
                </a:lnTo>
                <a:close/>
              </a:path>
              <a:path w="1430654" h="927100">
                <a:moveTo>
                  <a:pt x="302132" y="422986"/>
                </a:moveTo>
                <a:lnTo>
                  <a:pt x="261848" y="422986"/>
                </a:lnTo>
                <a:lnTo>
                  <a:pt x="261848" y="503555"/>
                </a:lnTo>
                <a:lnTo>
                  <a:pt x="302132" y="503555"/>
                </a:lnTo>
                <a:lnTo>
                  <a:pt x="302132" y="422986"/>
                </a:lnTo>
                <a:close/>
              </a:path>
              <a:path w="1430654" h="927100">
                <a:moveTo>
                  <a:pt x="1168247" y="422986"/>
                </a:moveTo>
                <a:lnTo>
                  <a:pt x="1127963" y="422986"/>
                </a:lnTo>
                <a:lnTo>
                  <a:pt x="1127963" y="503555"/>
                </a:lnTo>
                <a:lnTo>
                  <a:pt x="1168247" y="503555"/>
                </a:lnTo>
                <a:lnTo>
                  <a:pt x="1168247" y="422986"/>
                </a:lnTo>
                <a:close/>
              </a:path>
              <a:path w="1430654" h="927100">
                <a:moveTo>
                  <a:pt x="302132" y="261848"/>
                </a:moveTo>
                <a:lnTo>
                  <a:pt x="261848" y="261848"/>
                </a:lnTo>
                <a:lnTo>
                  <a:pt x="261848" y="342417"/>
                </a:lnTo>
                <a:lnTo>
                  <a:pt x="302132" y="342417"/>
                </a:lnTo>
                <a:lnTo>
                  <a:pt x="302132" y="261848"/>
                </a:lnTo>
                <a:close/>
              </a:path>
              <a:path w="1430654" h="927100">
                <a:moveTo>
                  <a:pt x="1168247" y="261848"/>
                </a:moveTo>
                <a:lnTo>
                  <a:pt x="1127963" y="261848"/>
                </a:lnTo>
                <a:lnTo>
                  <a:pt x="1127963" y="342417"/>
                </a:lnTo>
                <a:lnTo>
                  <a:pt x="1168247" y="342417"/>
                </a:lnTo>
                <a:lnTo>
                  <a:pt x="1168247" y="261848"/>
                </a:lnTo>
                <a:close/>
              </a:path>
              <a:path w="1430654" h="927100">
                <a:moveTo>
                  <a:pt x="302132" y="100711"/>
                </a:moveTo>
                <a:lnTo>
                  <a:pt x="261848" y="100711"/>
                </a:lnTo>
                <a:lnTo>
                  <a:pt x="261848" y="181279"/>
                </a:lnTo>
                <a:lnTo>
                  <a:pt x="302132" y="181279"/>
                </a:lnTo>
                <a:lnTo>
                  <a:pt x="302132" y="100711"/>
                </a:lnTo>
                <a:close/>
              </a:path>
              <a:path w="1430654" h="927100">
                <a:moveTo>
                  <a:pt x="1168247" y="100711"/>
                </a:moveTo>
                <a:lnTo>
                  <a:pt x="1127963" y="100711"/>
                </a:lnTo>
                <a:lnTo>
                  <a:pt x="1127963" y="181279"/>
                </a:lnTo>
                <a:lnTo>
                  <a:pt x="1168247" y="181279"/>
                </a:lnTo>
                <a:lnTo>
                  <a:pt x="1168247" y="1007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45236" y="3064840"/>
            <a:ext cx="1490980" cy="886460"/>
          </a:xfrm>
          <a:custGeom>
            <a:avLst/>
            <a:gdLst/>
            <a:ahLst/>
            <a:cxnLst/>
            <a:rect l="l" t="t" r="r" b="b"/>
            <a:pathLst>
              <a:path w="1490979" h="886460">
                <a:moveTo>
                  <a:pt x="1490535" y="0"/>
                </a:moveTo>
                <a:lnTo>
                  <a:pt x="1248829" y="0"/>
                </a:lnTo>
                <a:lnTo>
                  <a:pt x="1248829" y="644537"/>
                </a:lnTo>
                <a:lnTo>
                  <a:pt x="0" y="644537"/>
                </a:lnTo>
                <a:lnTo>
                  <a:pt x="0" y="684822"/>
                </a:lnTo>
                <a:lnTo>
                  <a:pt x="23521" y="689572"/>
                </a:lnTo>
                <a:lnTo>
                  <a:pt x="42729" y="702525"/>
                </a:lnTo>
                <a:lnTo>
                  <a:pt x="55678" y="721737"/>
                </a:lnTo>
                <a:lnTo>
                  <a:pt x="60426" y="745261"/>
                </a:lnTo>
                <a:lnTo>
                  <a:pt x="55678" y="768781"/>
                </a:lnTo>
                <a:lnTo>
                  <a:pt x="42729" y="787984"/>
                </a:lnTo>
                <a:lnTo>
                  <a:pt x="23521" y="800929"/>
                </a:lnTo>
                <a:lnTo>
                  <a:pt x="0" y="805675"/>
                </a:lnTo>
                <a:lnTo>
                  <a:pt x="0" y="886256"/>
                </a:lnTo>
                <a:lnTo>
                  <a:pt x="1490535" y="886256"/>
                </a:lnTo>
                <a:lnTo>
                  <a:pt x="1490535" y="805675"/>
                </a:lnTo>
                <a:lnTo>
                  <a:pt x="1467011" y="800929"/>
                </a:lnTo>
                <a:lnTo>
                  <a:pt x="1447800" y="787984"/>
                </a:lnTo>
                <a:lnTo>
                  <a:pt x="1434846" y="768781"/>
                </a:lnTo>
                <a:lnTo>
                  <a:pt x="1430096" y="745261"/>
                </a:lnTo>
                <a:lnTo>
                  <a:pt x="1434846" y="721737"/>
                </a:lnTo>
                <a:lnTo>
                  <a:pt x="1447800" y="702525"/>
                </a:lnTo>
                <a:lnTo>
                  <a:pt x="1467011" y="689572"/>
                </a:lnTo>
                <a:lnTo>
                  <a:pt x="1490535" y="684822"/>
                </a:lnTo>
                <a:lnTo>
                  <a:pt x="1490535" y="604265"/>
                </a:lnTo>
                <a:lnTo>
                  <a:pt x="1467011" y="599515"/>
                </a:lnTo>
                <a:lnTo>
                  <a:pt x="1447800" y="586562"/>
                </a:lnTo>
                <a:lnTo>
                  <a:pt x="1434846" y="567350"/>
                </a:lnTo>
                <a:lnTo>
                  <a:pt x="1430096" y="543826"/>
                </a:lnTo>
                <a:lnTo>
                  <a:pt x="1434846" y="520310"/>
                </a:lnTo>
                <a:lnTo>
                  <a:pt x="1447800" y="501102"/>
                </a:lnTo>
                <a:lnTo>
                  <a:pt x="1467011" y="488150"/>
                </a:lnTo>
                <a:lnTo>
                  <a:pt x="1490535" y="483400"/>
                </a:lnTo>
                <a:lnTo>
                  <a:pt x="1490535" y="402843"/>
                </a:lnTo>
                <a:lnTo>
                  <a:pt x="1467011" y="398095"/>
                </a:lnTo>
                <a:lnTo>
                  <a:pt x="1447800" y="385144"/>
                </a:lnTo>
                <a:lnTo>
                  <a:pt x="1434846" y="365934"/>
                </a:lnTo>
                <a:lnTo>
                  <a:pt x="1430096" y="342404"/>
                </a:lnTo>
                <a:lnTo>
                  <a:pt x="1434846" y="318890"/>
                </a:lnTo>
                <a:lnTo>
                  <a:pt x="1447800" y="299686"/>
                </a:lnTo>
                <a:lnTo>
                  <a:pt x="1467011" y="286738"/>
                </a:lnTo>
                <a:lnTo>
                  <a:pt x="1490535" y="281990"/>
                </a:lnTo>
                <a:lnTo>
                  <a:pt x="1490535" y="201409"/>
                </a:lnTo>
                <a:lnTo>
                  <a:pt x="1467011" y="196661"/>
                </a:lnTo>
                <a:lnTo>
                  <a:pt x="1447800" y="183713"/>
                </a:lnTo>
                <a:lnTo>
                  <a:pt x="1434846" y="164510"/>
                </a:lnTo>
                <a:lnTo>
                  <a:pt x="1430096" y="140995"/>
                </a:lnTo>
                <a:lnTo>
                  <a:pt x="1434846" y="117473"/>
                </a:lnTo>
                <a:lnTo>
                  <a:pt x="1447800" y="98266"/>
                </a:lnTo>
                <a:lnTo>
                  <a:pt x="1467011" y="85317"/>
                </a:lnTo>
                <a:lnTo>
                  <a:pt x="1490535" y="80568"/>
                </a:lnTo>
                <a:lnTo>
                  <a:pt x="1490535" y="0"/>
                </a:lnTo>
                <a:close/>
              </a:path>
            </a:pathLst>
          </a:custGeom>
          <a:solidFill>
            <a:srgbClr val="AF12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48087" y="3709384"/>
            <a:ext cx="382905" cy="241935"/>
          </a:xfrm>
          <a:custGeom>
            <a:avLst/>
            <a:gdLst/>
            <a:ahLst/>
            <a:cxnLst/>
            <a:rect l="l" t="t" r="r" b="b"/>
            <a:pathLst>
              <a:path w="382904" h="241935">
                <a:moveTo>
                  <a:pt x="382701" y="0"/>
                </a:moveTo>
                <a:lnTo>
                  <a:pt x="0" y="0"/>
                </a:lnTo>
                <a:lnTo>
                  <a:pt x="0" y="241706"/>
                </a:lnTo>
                <a:lnTo>
                  <a:pt x="382701" y="241706"/>
                </a:lnTo>
                <a:lnTo>
                  <a:pt x="382701" y="0"/>
                </a:lnTo>
                <a:close/>
              </a:path>
            </a:pathLst>
          </a:custGeom>
          <a:solidFill>
            <a:srgbClr val="CA6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30782" y="3709384"/>
            <a:ext cx="382905" cy="241935"/>
          </a:xfrm>
          <a:custGeom>
            <a:avLst/>
            <a:gdLst/>
            <a:ahLst/>
            <a:cxnLst/>
            <a:rect l="l" t="t" r="r" b="b"/>
            <a:pathLst>
              <a:path w="382904" h="241935">
                <a:moveTo>
                  <a:pt x="382714" y="0"/>
                </a:moveTo>
                <a:lnTo>
                  <a:pt x="0" y="0"/>
                </a:lnTo>
                <a:lnTo>
                  <a:pt x="0" y="241706"/>
                </a:lnTo>
                <a:lnTo>
                  <a:pt x="382714" y="241706"/>
                </a:lnTo>
                <a:lnTo>
                  <a:pt x="382714" y="0"/>
                </a:lnTo>
                <a:close/>
              </a:path>
            </a:pathLst>
          </a:custGeom>
          <a:solidFill>
            <a:srgbClr val="E08F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13491" y="3064833"/>
            <a:ext cx="322580" cy="886460"/>
          </a:xfrm>
          <a:custGeom>
            <a:avLst/>
            <a:gdLst/>
            <a:ahLst/>
            <a:cxnLst/>
            <a:rect l="l" t="t" r="r" b="b"/>
            <a:pathLst>
              <a:path w="322579" h="886460">
                <a:moveTo>
                  <a:pt x="322275" y="0"/>
                </a:moveTo>
                <a:lnTo>
                  <a:pt x="80568" y="0"/>
                </a:lnTo>
                <a:lnTo>
                  <a:pt x="80568" y="644550"/>
                </a:lnTo>
                <a:lnTo>
                  <a:pt x="0" y="644550"/>
                </a:lnTo>
                <a:lnTo>
                  <a:pt x="0" y="886256"/>
                </a:lnTo>
                <a:lnTo>
                  <a:pt x="322275" y="886256"/>
                </a:lnTo>
                <a:lnTo>
                  <a:pt x="322275" y="805687"/>
                </a:lnTo>
                <a:lnTo>
                  <a:pt x="298753" y="800939"/>
                </a:lnTo>
                <a:lnTo>
                  <a:pt x="279546" y="787990"/>
                </a:lnTo>
                <a:lnTo>
                  <a:pt x="266596" y="768783"/>
                </a:lnTo>
                <a:lnTo>
                  <a:pt x="261848" y="745261"/>
                </a:lnTo>
                <a:lnTo>
                  <a:pt x="266596" y="721739"/>
                </a:lnTo>
                <a:lnTo>
                  <a:pt x="279546" y="702532"/>
                </a:lnTo>
                <a:lnTo>
                  <a:pt x="298753" y="689583"/>
                </a:lnTo>
                <a:lnTo>
                  <a:pt x="322275" y="684834"/>
                </a:lnTo>
                <a:lnTo>
                  <a:pt x="322275" y="604265"/>
                </a:lnTo>
                <a:lnTo>
                  <a:pt x="298753" y="599517"/>
                </a:lnTo>
                <a:lnTo>
                  <a:pt x="279546" y="586568"/>
                </a:lnTo>
                <a:lnTo>
                  <a:pt x="266596" y="567361"/>
                </a:lnTo>
                <a:lnTo>
                  <a:pt x="261848" y="543839"/>
                </a:lnTo>
                <a:lnTo>
                  <a:pt x="266596" y="520317"/>
                </a:lnTo>
                <a:lnTo>
                  <a:pt x="279546" y="501110"/>
                </a:lnTo>
                <a:lnTo>
                  <a:pt x="298753" y="488161"/>
                </a:lnTo>
                <a:lnTo>
                  <a:pt x="322275" y="483412"/>
                </a:lnTo>
                <a:lnTo>
                  <a:pt x="322275" y="402843"/>
                </a:lnTo>
                <a:lnTo>
                  <a:pt x="298753" y="398095"/>
                </a:lnTo>
                <a:lnTo>
                  <a:pt x="279546" y="385146"/>
                </a:lnTo>
                <a:lnTo>
                  <a:pt x="266596" y="365939"/>
                </a:lnTo>
                <a:lnTo>
                  <a:pt x="261848" y="342417"/>
                </a:lnTo>
                <a:lnTo>
                  <a:pt x="266596" y="318895"/>
                </a:lnTo>
                <a:lnTo>
                  <a:pt x="279546" y="299688"/>
                </a:lnTo>
                <a:lnTo>
                  <a:pt x="298753" y="286739"/>
                </a:lnTo>
                <a:lnTo>
                  <a:pt x="322275" y="281990"/>
                </a:lnTo>
                <a:lnTo>
                  <a:pt x="322275" y="201421"/>
                </a:lnTo>
                <a:lnTo>
                  <a:pt x="298753" y="196673"/>
                </a:lnTo>
                <a:lnTo>
                  <a:pt x="279546" y="183724"/>
                </a:lnTo>
                <a:lnTo>
                  <a:pt x="266596" y="164517"/>
                </a:lnTo>
                <a:lnTo>
                  <a:pt x="261848" y="140995"/>
                </a:lnTo>
                <a:lnTo>
                  <a:pt x="266596" y="117473"/>
                </a:lnTo>
                <a:lnTo>
                  <a:pt x="279546" y="98266"/>
                </a:lnTo>
                <a:lnTo>
                  <a:pt x="298753" y="85317"/>
                </a:lnTo>
                <a:lnTo>
                  <a:pt x="322275" y="80568"/>
                </a:lnTo>
                <a:lnTo>
                  <a:pt x="322275" y="0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88320" cy="7560309"/>
          </a:xfrm>
          <a:custGeom>
            <a:avLst/>
            <a:gdLst/>
            <a:ahLst/>
            <a:cxnLst/>
            <a:rect l="l" t="t" r="r" b="b"/>
            <a:pathLst>
              <a:path w="10688320" h="7560309">
                <a:moveTo>
                  <a:pt x="0" y="7559979"/>
                </a:moveTo>
                <a:lnTo>
                  <a:pt x="10688180" y="7559979"/>
                </a:lnTo>
                <a:lnTo>
                  <a:pt x="10688180" y="0"/>
                </a:lnTo>
                <a:lnTo>
                  <a:pt x="0" y="0"/>
                </a:lnTo>
                <a:lnTo>
                  <a:pt x="0" y="75599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4910" y="792797"/>
            <a:ext cx="2963468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47707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576877" y="677346"/>
            <a:ext cx="3070860" cy="1569720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2700" marR="5080">
              <a:lnSpc>
                <a:spcPts val="3800"/>
              </a:lnSpc>
              <a:spcBef>
                <a:spcPts val="860"/>
              </a:spcBef>
            </a:pPr>
            <a:r>
              <a:rPr sz="3800" spc="-25" dirty="0">
                <a:solidFill>
                  <a:srgbClr val="FFFFFF"/>
                </a:solidFill>
              </a:rPr>
              <a:t>View </a:t>
            </a:r>
            <a:r>
              <a:rPr sz="3800" spc="-60" dirty="0">
                <a:solidFill>
                  <a:srgbClr val="FFFFFF"/>
                </a:solidFill>
              </a:rPr>
              <a:t>Key  </a:t>
            </a:r>
            <a:r>
              <a:rPr sz="3800" spc="-145" dirty="0">
                <a:solidFill>
                  <a:srgbClr val="FFFFFF"/>
                </a:solidFill>
              </a:rPr>
              <a:t>P</a:t>
            </a:r>
            <a:r>
              <a:rPr sz="3800" spc="-5" dirty="0">
                <a:solidFill>
                  <a:srgbClr val="FFFFFF"/>
                </a:solidFill>
              </a:rPr>
              <a:t>er</a:t>
            </a:r>
            <a:r>
              <a:rPr sz="3800" spc="-80" dirty="0">
                <a:solidFill>
                  <a:srgbClr val="FFFFFF"/>
                </a:solidFill>
              </a:rPr>
              <a:t>f</a:t>
            </a:r>
            <a:r>
              <a:rPr sz="3800" dirty="0">
                <a:solidFill>
                  <a:srgbClr val="FFFFFF"/>
                </a:solidFill>
              </a:rPr>
              <a:t>orman</a:t>
            </a:r>
            <a:r>
              <a:rPr sz="3800" spc="-25" dirty="0">
                <a:solidFill>
                  <a:srgbClr val="FFFFFF"/>
                </a:solidFill>
              </a:rPr>
              <a:t>c</a:t>
            </a:r>
            <a:r>
              <a:rPr sz="3800" dirty="0">
                <a:solidFill>
                  <a:srgbClr val="FFFFFF"/>
                </a:solidFill>
              </a:rPr>
              <a:t>e  </a:t>
            </a:r>
            <a:r>
              <a:rPr sz="3800" spc="-15" dirty="0">
                <a:solidFill>
                  <a:srgbClr val="FFFFFF"/>
                </a:solidFill>
              </a:rPr>
              <a:t>Indicators</a:t>
            </a:r>
            <a:endParaRPr sz="3800"/>
          </a:p>
        </p:txBody>
      </p:sp>
      <p:sp>
        <p:nvSpPr>
          <p:cNvPr id="7" name="object 7"/>
          <p:cNvSpPr/>
          <p:nvPr/>
        </p:nvSpPr>
        <p:spPr>
          <a:xfrm>
            <a:off x="1006094" y="1536153"/>
            <a:ext cx="2632722" cy="45902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06094" y="1536153"/>
            <a:ext cx="2598940" cy="4590288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41683" y="1042894"/>
            <a:ext cx="1262380" cy="709930"/>
          </a:xfrm>
          <a:custGeom>
            <a:avLst/>
            <a:gdLst/>
            <a:ahLst/>
            <a:cxnLst/>
            <a:rect l="l" t="t" r="r" b="b"/>
            <a:pathLst>
              <a:path w="1262379" h="709930">
                <a:moveTo>
                  <a:pt x="85699" y="415353"/>
                </a:moveTo>
                <a:lnTo>
                  <a:pt x="52356" y="422087"/>
                </a:lnTo>
                <a:lnTo>
                  <a:pt x="25114" y="440453"/>
                </a:lnTo>
                <a:lnTo>
                  <a:pt x="6739" y="467693"/>
                </a:lnTo>
                <a:lnTo>
                  <a:pt x="0" y="501053"/>
                </a:lnTo>
                <a:lnTo>
                  <a:pt x="6739" y="534397"/>
                </a:lnTo>
                <a:lnTo>
                  <a:pt x="25114" y="561630"/>
                </a:lnTo>
                <a:lnTo>
                  <a:pt x="52356" y="579993"/>
                </a:lnTo>
                <a:lnTo>
                  <a:pt x="85699" y="586727"/>
                </a:lnTo>
                <a:lnTo>
                  <a:pt x="119042" y="579993"/>
                </a:lnTo>
                <a:lnTo>
                  <a:pt x="146270" y="561630"/>
                </a:lnTo>
                <a:lnTo>
                  <a:pt x="164629" y="534397"/>
                </a:lnTo>
                <a:lnTo>
                  <a:pt x="171361" y="501053"/>
                </a:lnTo>
                <a:lnTo>
                  <a:pt x="171361" y="493534"/>
                </a:lnTo>
                <a:lnTo>
                  <a:pt x="156637" y="453114"/>
                </a:lnTo>
                <a:lnTo>
                  <a:pt x="122199" y="423527"/>
                </a:lnTo>
                <a:lnTo>
                  <a:pt x="85699" y="415353"/>
                </a:lnTo>
                <a:close/>
              </a:path>
              <a:path w="1262379" h="709930">
                <a:moveTo>
                  <a:pt x="496950" y="181419"/>
                </a:moveTo>
                <a:lnTo>
                  <a:pt x="463597" y="188151"/>
                </a:lnTo>
                <a:lnTo>
                  <a:pt x="436356" y="206509"/>
                </a:lnTo>
                <a:lnTo>
                  <a:pt x="417987" y="233738"/>
                </a:lnTo>
                <a:lnTo>
                  <a:pt x="411251" y="267080"/>
                </a:lnTo>
                <a:lnTo>
                  <a:pt x="411378" y="269252"/>
                </a:lnTo>
                <a:lnTo>
                  <a:pt x="411416" y="270332"/>
                </a:lnTo>
                <a:lnTo>
                  <a:pt x="422236" y="308940"/>
                </a:lnTo>
                <a:lnTo>
                  <a:pt x="453055" y="340644"/>
                </a:lnTo>
                <a:lnTo>
                  <a:pt x="496950" y="352755"/>
                </a:lnTo>
                <a:lnTo>
                  <a:pt x="510308" y="351713"/>
                </a:lnTo>
                <a:lnTo>
                  <a:pt x="545807" y="337388"/>
                </a:lnTo>
                <a:lnTo>
                  <a:pt x="571631" y="308940"/>
                </a:lnTo>
                <a:lnTo>
                  <a:pt x="582599" y="267080"/>
                </a:lnTo>
                <a:lnTo>
                  <a:pt x="575873" y="233738"/>
                </a:lnTo>
                <a:lnTo>
                  <a:pt x="557525" y="206509"/>
                </a:lnTo>
                <a:lnTo>
                  <a:pt x="530302" y="188151"/>
                </a:lnTo>
                <a:lnTo>
                  <a:pt x="496950" y="181419"/>
                </a:lnTo>
                <a:close/>
              </a:path>
              <a:path w="1262379" h="709930">
                <a:moveTo>
                  <a:pt x="871639" y="538022"/>
                </a:moveTo>
                <a:lnTo>
                  <a:pt x="818918" y="556196"/>
                </a:lnTo>
                <a:lnTo>
                  <a:pt x="794621" y="586251"/>
                </a:lnTo>
                <a:lnTo>
                  <a:pt x="786015" y="617626"/>
                </a:lnTo>
                <a:lnTo>
                  <a:pt x="786015" y="623696"/>
                </a:lnTo>
                <a:lnTo>
                  <a:pt x="792743" y="657056"/>
                </a:lnTo>
                <a:lnTo>
                  <a:pt x="811091" y="684296"/>
                </a:lnTo>
                <a:lnTo>
                  <a:pt x="838307" y="702662"/>
                </a:lnTo>
                <a:lnTo>
                  <a:pt x="871639" y="709396"/>
                </a:lnTo>
                <a:lnTo>
                  <a:pt x="904989" y="702662"/>
                </a:lnTo>
                <a:lnTo>
                  <a:pt x="932235" y="684296"/>
                </a:lnTo>
                <a:lnTo>
                  <a:pt x="950611" y="657056"/>
                </a:lnTo>
                <a:lnTo>
                  <a:pt x="957351" y="623696"/>
                </a:lnTo>
                <a:lnTo>
                  <a:pt x="957351" y="615124"/>
                </a:lnTo>
                <a:lnTo>
                  <a:pt x="944189" y="578189"/>
                </a:lnTo>
                <a:lnTo>
                  <a:pt x="903341" y="544128"/>
                </a:lnTo>
                <a:lnTo>
                  <a:pt x="871639" y="538022"/>
                </a:lnTo>
                <a:close/>
              </a:path>
              <a:path w="1262379" h="709930">
                <a:moveTo>
                  <a:pt x="1176146" y="0"/>
                </a:moveTo>
                <a:lnTo>
                  <a:pt x="1142802" y="6733"/>
                </a:lnTo>
                <a:lnTo>
                  <a:pt x="1115569" y="25092"/>
                </a:lnTo>
                <a:lnTo>
                  <a:pt x="1097206" y="52313"/>
                </a:lnTo>
                <a:lnTo>
                  <a:pt x="1090472" y="85636"/>
                </a:lnTo>
                <a:lnTo>
                  <a:pt x="1092866" y="105798"/>
                </a:lnTo>
                <a:lnTo>
                  <a:pt x="1110312" y="140375"/>
                </a:lnTo>
                <a:lnTo>
                  <a:pt x="1149475" y="167095"/>
                </a:lnTo>
                <a:lnTo>
                  <a:pt x="1170241" y="171335"/>
                </a:lnTo>
                <a:lnTo>
                  <a:pt x="1176146" y="171335"/>
                </a:lnTo>
                <a:lnTo>
                  <a:pt x="1209484" y="164604"/>
                </a:lnTo>
                <a:lnTo>
                  <a:pt x="1236713" y="146245"/>
                </a:lnTo>
                <a:lnTo>
                  <a:pt x="1255074" y="119005"/>
                </a:lnTo>
                <a:lnTo>
                  <a:pt x="1261808" y="85636"/>
                </a:lnTo>
                <a:lnTo>
                  <a:pt x="1255074" y="52313"/>
                </a:lnTo>
                <a:lnTo>
                  <a:pt x="1236713" y="25092"/>
                </a:lnTo>
                <a:lnTo>
                  <a:pt x="1209484" y="6733"/>
                </a:lnTo>
                <a:lnTo>
                  <a:pt x="1176146" y="0"/>
                </a:lnTo>
                <a:close/>
              </a:path>
            </a:pathLst>
          </a:custGeom>
          <a:solidFill>
            <a:srgbClr val="0095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42858" y="955469"/>
            <a:ext cx="1598930" cy="1161415"/>
          </a:xfrm>
          <a:custGeom>
            <a:avLst/>
            <a:gdLst/>
            <a:ahLst/>
            <a:cxnLst/>
            <a:rect l="l" t="t" r="r" b="b"/>
            <a:pathLst>
              <a:path w="1598929" h="1161414">
                <a:moveTo>
                  <a:pt x="38150" y="0"/>
                </a:moveTo>
                <a:lnTo>
                  <a:pt x="0" y="0"/>
                </a:lnTo>
                <a:lnTo>
                  <a:pt x="0" y="1161364"/>
                </a:lnTo>
                <a:lnTo>
                  <a:pt x="1598663" y="1161364"/>
                </a:lnTo>
                <a:lnTo>
                  <a:pt x="1598663" y="1123226"/>
                </a:lnTo>
                <a:lnTo>
                  <a:pt x="38150" y="1123226"/>
                </a:lnTo>
                <a:lnTo>
                  <a:pt x="38150" y="0"/>
                </a:lnTo>
                <a:close/>
              </a:path>
              <a:path w="1598929" h="1161414">
                <a:moveTo>
                  <a:pt x="770420" y="396455"/>
                </a:moveTo>
                <a:lnTo>
                  <a:pt x="765197" y="404614"/>
                </a:lnTo>
                <a:lnTo>
                  <a:pt x="759115" y="412107"/>
                </a:lnTo>
                <a:lnTo>
                  <a:pt x="752241" y="418864"/>
                </a:lnTo>
                <a:lnTo>
                  <a:pt x="744639" y="424815"/>
                </a:lnTo>
                <a:lnTo>
                  <a:pt x="985659" y="692480"/>
                </a:lnTo>
                <a:lnTo>
                  <a:pt x="986701" y="693407"/>
                </a:lnTo>
                <a:lnTo>
                  <a:pt x="989487" y="683269"/>
                </a:lnTo>
                <a:lnTo>
                  <a:pt x="993446" y="673677"/>
                </a:lnTo>
                <a:lnTo>
                  <a:pt x="998493" y="664714"/>
                </a:lnTo>
                <a:lnTo>
                  <a:pt x="1004544" y="656463"/>
                </a:lnTo>
                <a:lnTo>
                  <a:pt x="770420" y="396455"/>
                </a:lnTo>
                <a:close/>
              </a:path>
              <a:path w="1598929" h="1161414">
                <a:moveTo>
                  <a:pt x="1323047" y="241122"/>
                </a:moveTo>
                <a:lnTo>
                  <a:pt x="1128509" y="648233"/>
                </a:lnTo>
                <a:lnTo>
                  <a:pt x="1136340" y="656463"/>
                </a:lnTo>
                <a:lnTo>
                  <a:pt x="1143012" y="665616"/>
                </a:lnTo>
                <a:lnTo>
                  <a:pt x="1148451" y="675651"/>
                </a:lnTo>
                <a:lnTo>
                  <a:pt x="1152525" y="686447"/>
                </a:lnTo>
                <a:lnTo>
                  <a:pt x="1357731" y="257035"/>
                </a:lnTo>
                <a:lnTo>
                  <a:pt x="1348301" y="254522"/>
                </a:lnTo>
                <a:lnTo>
                  <a:pt x="1339342" y="250978"/>
                </a:lnTo>
                <a:lnTo>
                  <a:pt x="1330906" y="246485"/>
                </a:lnTo>
                <a:lnTo>
                  <a:pt x="1323047" y="241122"/>
                </a:lnTo>
                <a:close/>
              </a:path>
              <a:path w="1598929" h="1161414">
                <a:moveTo>
                  <a:pt x="610247" y="357759"/>
                </a:moveTo>
                <a:lnTo>
                  <a:pt x="609587" y="358114"/>
                </a:lnTo>
                <a:lnTo>
                  <a:pt x="349719" y="532968"/>
                </a:lnTo>
                <a:lnTo>
                  <a:pt x="355468" y="540541"/>
                </a:lnTo>
                <a:lnTo>
                  <a:pt x="360351" y="548740"/>
                </a:lnTo>
                <a:lnTo>
                  <a:pt x="364312" y="557498"/>
                </a:lnTo>
                <a:lnTo>
                  <a:pt x="367296" y="566750"/>
                </a:lnTo>
                <a:lnTo>
                  <a:pt x="369112" y="565886"/>
                </a:lnTo>
                <a:lnTo>
                  <a:pt x="621055" y="396367"/>
                </a:lnTo>
                <a:lnTo>
                  <a:pt x="616712" y="387451"/>
                </a:lnTo>
                <a:lnTo>
                  <a:pt x="613422" y="377996"/>
                </a:lnTo>
                <a:lnTo>
                  <a:pt x="611247" y="368074"/>
                </a:lnTo>
                <a:lnTo>
                  <a:pt x="610247" y="3577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832149" y="1042899"/>
            <a:ext cx="171348" cy="171335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27688" y="1580918"/>
            <a:ext cx="171352" cy="171373"/>
          </a:xfrm>
          <a:prstGeom prst="rect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52939" y="1224309"/>
            <a:ext cx="171348" cy="171336"/>
          </a:xfrm>
          <a:prstGeom prst="rect">
            <a:avLst/>
          </a:prstGeom>
          <a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4"/>
          <p:cNvSpPr txBox="1"/>
          <p:nvPr/>
        </p:nvSpPr>
        <p:spPr>
          <a:xfrm>
            <a:off x="4592629" y="2824296"/>
            <a:ext cx="4183071" cy="2992486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05104" indent="-192405">
              <a:lnSpc>
                <a:spcPct val="100000"/>
              </a:lnSpc>
              <a:spcBef>
                <a:spcPts val="855"/>
              </a:spcBef>
              <a:buChar char="•"/>
              <a:tabLst>
                <a:tab pos="205740" algn="l"/>
              </a:tabLst>
            </a:pPr>
            <a:r>
              <a:rPr lang="en-US"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View m</a:t>
            </a:r>
            <a:r>
              <a:rPr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onthly </a:t>
            </a:r>
            <a:r>
              <a:rPr sz="2200" b="1" spc="-10" dirty="0">
                <a:solidFill>
                  <a:srgbClr val="FFFFFF"/>
                </a:solidFill>
                <a:latin typeface="BentonSans"/>
                <a:cs typeface="BentonSans"/>
              </a:rPr>
              <a:t>closed</a:t>
            </a:r>
            <a:r>
              <a:rPr sz="2200" b="1" spc="-120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BentonSans-Book"/>
                <a:cs typeface="BentonSans-Book"/>
              </a:rPr>
              <a:t>tickets</a:t>
            </a:r>
            <a:endParaRPr sz="2200" dirty="0">
              <a:latin typeface="BentonSans-Book"/>
              <a:cs typeface="BentonSans-Book"/>
            </a:endParaRPr>
          </a:p>
          <a:p>
            <a:pPr marL="193675" indent="-180975">
              <a:lnSpc>
                <a:spcPct val="100000"/>
              </a:lnSpc>
              <a:spcBef>
                <a:spcPts val="760"/>
              </a:spcBef>
              <a:buChar char="•"/>
              <a:tabLst>
                <a:tab pos="194310" algn="l"/>
              </a:tabLst>
            </a:pPr>
            <a:r>
              <a:rPr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Yearly </a:t>
            </a:r>
            <a:r>
              <a:rPr sz="2200" spc="-10" dirty="0">
                <a:solidFill>
                  <a:srgbClr val="FFFFFF"/>
                </a:solidFill>
                <a:latin typeface="BentonSans-Book"/>
                <a:cs typeface="BentonSans-Book"/>
              </a:rPr>
              <a:t>in-service</a:t>
            </a:r>
            <a:r>
              <a:rPr sz="2200" spc="3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200" b="1" spc="-15" dirty="0">
                <a:solidFill>
                  <a:srgbClr val="FFFFFF"/>
                </a:solidFill>
                <a:latin typeface="BentonSans"/>
                <a:cs typeface="BentonSans"/>
              </a:rPr>
              <a:t>rate</a:t>
            </a:r>
            <a:endParaRPr sz="2200" dirty="0">
              <a:latin typeface="BentonSans"/>
              <a:cs typeface="BentonSans"/>
            </a:endParaRPr>
          </a:p>
          <a:p>
            <a:pPr marL="196850" indent="-184150">
              <a:lnSpc>
                <a:spcPct val="100000"/>
              </a:lnSpc>
              <a:spcBef>
                <a:spcPts val="760"/>
              </a:spcBef>
              <a:buChar char="•"/>
              <a:tabLst>
                <a:tab pos="197485" algn="l"/>
              </a:tabLst>
            </a:pPr>
            <a:r>
              <a:rPr sz="2200" spc="-105" dirty="0">
                <a:solidFill>
                  <a:srgbClr val="FFFFFF"/>
                </a:solidFill>
                <a:latin typeface="BentonSans-Book"/>
                <a:cs typeface="BentonSans-Book"/>
              </a:rPr>
              <a:t>Top </a:t>
            </a:r>
            <a:r>
              <a:rPr sz="2200" dirty="0">
                <a:solidFill>
                  <a:srgbClr val="FFFFFF"/>
                </a:solidFill>
                <a:latin typeface="BentonSans-Book"/>
                <a:cs typeface="BentonSans-Book"/>
              </a:rPr>
              <a:t>5 </a:t>
            </a:r>
            <a:r>
              <a:rPr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items</a:t>
            </a:r>
            <a:r>
              <a:rPr lang="en-US"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 serviced and </a:t>
            </a:r>
            <a:r>
              <a:rPr lang="en-US" sz="2200" b="1" spc="-35" dirty="0">
                <a:solidFill>
                  <a:srgbClr val="FFFFFF"/>
                </a:solidFill>
                <a:latin typeface="BentonSans"/>
                <a:cs typeface="BentonSans"/>
              </a:rPr>
              <a:t>fixed</a:t>
            </a:r>
            <a:endParaRPr sz="2200" dirty="0">
              <a:latin typeface="BentonSans-Book"/>
              <a:cs typeface="BentonSans-Book"/>
            </a:endParaRPr>
          </a:p>
          <a:p>
            <a:pPr marL="196850" indent="-184150">
              <a:lnSpc>
                <a:spcPct val="100000"/>
              </a:lnSpc>
              <a:spcBef>
                <a:spcPts val="760"/>
              </a:spcBef>
              <a:buChar char="•"/>
              <a:tabLst>
                <a:tab pos="197485" algn="l"/>
              </a:tabLst>
            </a:pPr>
            <a:r>
              <a:rPr sz="2200" spc="-105" dirty="0">
                <a:solidFill>
                  <a:srgbClr val="FFFFFF"/>
                </a:solidFill>
                <a:latin typeface="BentonSans-Book"/>
                <a:cs typeface="BentonSans-Book"/>
              </a:rPr>
              <a:t>Top </a:t>
            </a:r>
            <a:r>
              <a:rPr sz="2200" dirty="0">
                <a:solidFill>
                  <a:srgbClr val="FFFFFF"/>
                </a:solidFill>
                <a:latin typeface="BentonSans-Book"/>
                <a:cs typeface="BentonSans-Book"/>
              </a:rPr>
              <a:t>5 </a:t>
            </a:r>
            <a:r>
              <a:rPr lang="en-US" sz="2200" dirty="0">
                <a:solidFill>
                  <a:srgbClr val="FFFFFF"/>
                </a:solidFill>
                <a:latin typeface="BentonSans-Book"/>
                <a:cs typeface="BentonSans-Book"/>
              </a:rPr>
              <a:t>most </a:t>
            </a:r>
            <a:r>
              <a:rPr sz="2200" b="1" spc="-5" dirty="0">
                <a:solidFill>
                  <a:srgbClr val="FFFFFF"/>
                </a:solidFill>
                <a:latin typeface="BentonSans"/>
                <a:cs typeface="BentonSans"/>
              </a:rPr>
              <a:t>visited</a:t>
            </a:r>
            <a:r>
              <a:rPr sz="2200" b="1" spc="10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2200" b="1" spc="-10" dirty="0">
                <a:solidFill>
                  <a:srgbClr val="FFFFFF"/>
                </a:solidFill>
                <a:latin typeface="BentonSans"/>
                <a:cs typeface="BentonSans"/>
              </a:rPr>
              <a:t>customers</a:t>
            </a:r>
            <a:endParaRPr lang="en-US" sz="2200" b="1" spc="-10" dirty="0">
              <a:solidFill>
                <a:srgbClr val="FFFFFF"/>
              </a:solidFill>
              <a:latin typeface="BentonSans"/>
              <a:cs typeface="BentonSans"/>
            </a:endParaRPr>
          </a:p>
          <a:p>
            <a:pPr marL="196850" indent="-184150">
              <a:spcBef>
                <a:spcPts val="760"/>
              </a:spcBef>
              <a:buFontTx/>
              <a:buChar char="•"/>
              <a:tabLst>
                <a:tab pos="197485" algn="l"/>
              </a:tabLst>
            </a:pPr>
            <a:r>
              <a:rPr lang="en-US"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Customize the KPI dashboard for your business</a:t>
            </a:r>
            <a:endParaRPr lang="en-US" sz="2200" dirty="0">
              <a:latin typeface="BentonSans-Book"/>
              <a:cs typeface="BentonSans-Book"/>
            </a:endParaRPr>
          </a:p>
          <a:p>
            <a:pPr marL="196850" indent="-184150">
              <a:lnSpc>
                <a:spcPct val="100000"/>
              </a:lnSpc>
              <a:spcBef>
                <a:spcPts val="760"/>
              </a:spcBef>
              <a:buChar char="•"/>
              <a:tabLst>
                <a:tab pos="197485" algn="l"/>
              </a:tabLst>
            </a:pPr>
            <a:endParaRPr sz="2200" dirty="0">
              <a:latin typeface="BentonSans"/>
              <a:cs typeface="Benton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98324" y="4420291"/>
            <a:ext cx="4893945" cy="132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28699"/>
              </a:lnSpc>
              <a:spcBef>
                <a:spcPts val="100"/>
              </a:spcBef>
            </a:pPr>
            <a:r>
              <a:rPr sz="2200" spc="-25" dirty="0">
                <a:solidFill>
                  <a:srgbClr val="FFFFFF"/>
                </a:solidFill>
                <a:latin typeface="BentonSans-Book"/>
                <a:cs typeface="BentonSans-Book"/>
              </a:rPr>
              <a:t>Provide </a:t>
            </a:r>
            <a:r>
              <a:rPr sz="2200" spc="-10" dirty="0">
                <a:solidFill>
                  <a:srgbClr val="FFFFFF"/>
                </a:solidFill>
                <a:latin typeface="BentonSans-Book"/>
                <a:cs typeface="BentonSans-Book"/>
              </a:rPr>
              <a:t>on-site services </a:t>
            </a:r>
            <a:r>
              <a:rPr sz="2200" spc="-20" dirty="0">
                <a:solidFill>
                  <a:srgbClr val="FFFFFF"/>
                </a:solidFill>
                <a:latin typeface="BentonSans-Book"/>
                <a:cs typeface="BentonSans-Book"/>
              </a:rPr>
              <a:t>for </a:t>
            </a:r>
            <a:r>
              <a:rPr sz="2200" spc="-15" dirty="0">
                <a:solidFill>
                  <a:srgbClr val="FFFFFF"/>
                </a:solidFill>
                <a:latin typeface="BentonSans-Book"/>
                <a:cs typeface="BentonSans-Book"/>
              </a:rPr>
              <a:t>customers  </a:t>
            </a:r>
            <a:r>
              <a:rPr sz="2200" spc="-30" dirty="0">
                <a:solidFill>
                  <a:srgbClr val="FFFFFF"/>
                </a:solidFill>
                <a:latin typeface="BentonSans-Book"/>
                <a:cs typeface="BentonSans-Book"/>
              </a:rPr>
              <a:t>by </a:t>
            </a:r>
            <a:r>
              <a:rPr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easily </a:t>
            </a:r>
            <a:r>
              <a:rPr sz="2200" dirty="0">
                <a:solidFill>
                  <a:srgbClr val="FFFFFF"/>
                </a:solidFill>
                <a:latin typeface="BentonSans-Book"/>
                <a:cs typeface="BentonSans-Book"/>
              </a:rPr>
              <a:t>and </a:t>
            </a:r>
            <a:r>
              <a:rPr sz="2200" spc="-15" dirty="0">
                <a:solidFill>
                  <a:srgbClr val="FFFFFF"/>
                </a:solidFill>
                <a:latin typeface="BentonSans-Book"/>
                <a:cs typeface="BentonSans-Book"/>
              </a:rPr>
              <a:t>efficiently </a:t>
            </a:r>
            <a:r>
              <a:rPr sz="2200" spc="-20" dirty="0">
                <a:solidFill>
                  <a:srgbClr val="FFFFFF"/>
                </a:solidFill>
                <a:latin typeface="BentonSans-Book"/>
                <a:cs typeface="BentonSans-Book"/>
              </a:rPr>
              <a:t>reviewing </a:t>
            </a:r>
            <a:r>
              <a:rPr sz="2200" dirty="0">
                <a:solidFill>
                  <a:srgbClr val="FFFFFF"/>
                </a:solidFill>
                <a:latin typeface="BentonSans-Book"/>
                <a:cs typeface="BentonSans-Book"/>
              </a:rPr>
              <a:t>and  </a:t>
            </a:r>
            <a:r>
              <a:rPr sz="2200" spc="-15" dirty="0">
                <a:solidFill>
                  <a:srgbClr val="FFFFFF"/>
                </a:solidFill>
                <a:latin typeface="BentonSans-Book"/>
                <a:cs typeface="BentonSans-Book"/>
              </a:rPr>
              <a:t>resolving </a:t>
            </a:r>
            <a:r>
              <a:rPr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assigned </a:t>
            </a:r>
            <a:r>
              <a:rPr sz="2200" spc="-10" dirty="0">
                <a:solidFill>
                  <a:srgbClr val="FFFFFF"/>
                </a:solidFill>
                <a:latin typeface="BentonSans-Book"/>
                <a:cs typeface="BentonSans-Book"/>
              </a:rPr>
              <a:t>service</a:t>
            </a:r>
            <a:r>
              <a:rPr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BentonSans-Book"/>
                <a:cs typeface="BentonSans-Book"/>
              </a:rPr>
              <a:t>tickets.</a:t>
            </a:r>
            <a:endParaRPr sz="22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50249" y="1898453"/>
            <a:ext cx="873125" cy="1010285"/>
          </a:xfrm>
          <a:custGeom>
            <a:avLst/>
            <a:gdLst/>
            <a:ahLst/>
            <a:cxnLst/>
            <a:rect l="l" t="t" r="r" b="b"/>
            <a:pathLst>
              <a:path w="873125" h="1010285">
                <a:moveTo>
                  <a:pt x="341259" y="0"/>
                </a:moveTo>
                <a:lnTo>
                  <a:pt x="294818" y="16667"/>
                </a:lnTo>
                <a:lnTo>
                  <a:pt x="261446" y="45962"/>
                </a:lnTo>
                <a:lnTo>
                  <a:pt x="231216" y="96009"/>
                </a:lnTo>
                <a:lnTo>
                  <a:pt x="216296" y="142591"/>
                </a:lnTo>
                <a:lnTo>
                  <a:pt x="203758" y="182306"/>
                </a:lnTo>
                <a:lnTo>
                  <a:pt x="203974" y="182357"/>
                </a:lnTo>
                <a:lnTo>
                  <a:pt x="0" y="829307"/>
                </a:lnTo>
                <a:lnTo>
                  <a:pt x="572109" y="1009724"/>
                </a:lnTo>
                <a:lnTo>
                  <a:pt x="638949" y="797735"/>
                </a:lnTo>
                <a:lnTo>
                  <a:pt x="345808" y="797735"/>
                </a:lnTo>
                <a:lnTo>
                  <a:pt x="345808" y="316735"/>
                </a:lnTo>
                <a:lnTo>
                  <a:pt x="790624" y="316735"/>
                </a:lnTo>
                <a:lnTo>
                  <a:pt x="797760" y="294039"/>
                </a:lnTo>
                <a:lnTo>
                  <a:pt x="801203" y="282845"/>
                </a:lnTo>
                <a:lnTo>
                  <a:pt x="803097" y="276286"/>
                </a:lnTo>
                <a:lnTo>
                  <a:pt x="806836" y="254833"/>
                </a:lnTo>
                <a:lnTo>
                  <a:pt x="807044" y="217983"/>
                </a:lnTo>
                <a:lnTo>
                  <a:pt x="796512" y="174854"/>
                </a:lnTo>
                <a:lnTo>
                  <a:pt x="768030" y="134569"/>
                </a:lnTo>
                <a:lnTo>
                  <a:pt x="714387" y="106246"/>
                </a:lnTo>
                <a:lnTo>
                  <a:pt x="401446" y="7567"/>
                </a:lnTo>
                <a:lnTo>
                  <a:pt x="341259" y="0"/>
                </a:lnTo>
                <a:close/>
              </a:path>
              <a:path w="873125" h="1010285">
                <a:moveTo>
                  <a:pt x="566915" y="316735"/>
                </a:moveTo>
                <a:lnTo>
                  <a:pt x="405752" y="316735"/>
                </a:lnTo>
                <a:lnTo>
                  <a:pt x="405752" y="737791"/>
                </a:lnTo>
                <a:lnTo>
                  <a:pt x="872807" y="737791"/>
                </a:lnTo>
                <a:lnTo>
                  <a:pt x="872807" y="583067"/>
                </a:lnTo>
                <a:lnTo>
                  <a:pt x="566915" y="583067"/>
                </a:lnTo>
                <a:lnTo>
                  <a:pt x="566915" y="316735"/>
                </a:lnTo>
                <a:close/>
              </a:path>
              <a:path w="873125" h="1010285">
                <a:moveTo>
                  <a:pt x="790624" y="316735"/>
                </a:moveTo>
                <a:lnTo>
                  <a:pt x="626859" y="316735"/>
                </a:lnTo>
                <a:lnTo>
                  <a:pt x="626859" y="523123"/>
                </a:lnTo>
                <a:lnTo>
                  <a:pt x="725525" y="523123"/>
                </a:lnTo>
                <a:lnTo>
                  <a:pt x="790624" y="316735"/>
                </a:lnTo>
                <a:close/>
              </a:path>
            </a:pathLst>
          </a:custGeom>
          <a:solidFill>
            <a:srgbClr val="0095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53999" y="1898457"/>
            <a:ext cx="603885" cy="363220"/>
          </a:xfrm>
          <a:custGeom>
            <a:avLst/>
            <a:gdLst/>
            <a:ahLst/>
            <a:cxnLst/>
            <a:rect l="l" t="t" r="r" b="b"/>
            <a:pathLst>
              <a:path w="603884" h="363219">
                <a:moveTo>
                  <a:pt x="137502" y="0"/>
                </a:moveTo>
                <a:lnTo>
                  <a:pt x="91063" y="16666"/>
                </a:lnTo>
                <a:lnTo>
                  <a:pt x="57693" y="45960"/>
                </a:lnTo>
                <a:lnTo>
                  <a:pt x="27457" y="95997"/>
                </a:lnTo>
                <a:lnTo>
                  <a:pt x="12542" y="142590"/>
                </a:lnTo>
                <a:lnTo>
                  <a:pt x="0" y="182306"/>
                </a:lnTo>
                <a:lnTo>
                  <a:pt x="228" y="182357"/>
                </a:lnTo>
                <a:lnTo>
                  <a:pt x="572338" y="362760"/>
                </a:lnTo>
                <a:lnTo>
                  <a:pt x="586483" y="317968"/>
                </a:lnTo>
                <a:lnTo>
                  <a:pt x="599351" y="276286"/>
                </a:lnTo>
                <a:lnTo>
                  <a:pt x="603298" y="217982"/>
                </a:lnTo>
                <a:lnTo>
                  <a:pt x="592766" y="174852"/>
                </a:lnTo>
                <a:lnTo>
                  <a:pt x="564284" y="134562"/>
                </a:lnTo>
                <a:lnTo>
                  <a:pt x="510641" y="106233"/>
                </a:lnTo>
                <a:lnTo>
                  <a:pt x="197688" y="7567"/>
                </a:lnTo>
                <a:lnTo>
                  <a:pt x="137502" y="0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86229" y="2080817"/>
            <a:ext cx="737235" cy="555625"/>
          </a:xfrm>
          <a:custGeom>
            <a:avLst/>
            <a:gdLst/>
            <a:ahLst/>
            <a:cxnLst/>
            <a:rect l="l" t="t" r="r" b="b"/>
            <a:pathLst>
              <a:path w="737234" h="555625">
                <a:moveTo>
                  <a:pt x="430923" y="134366"/>
                </a:moveTo>
                <a:lnTo>
                  <a:pt x="269773" y="134366"/>
                </a:lnTo>
                <a:lnTo>
                  <a:pt x="269773" y="555434"/>
                </a:lnTo>
                <a:lnTo>
                  <a:pt x="736828" y="555434"/>
                </a:lnTo>
                <a:lnTo>
                  <a:pt x="736828" y="400697"/>
                </a:lnTo>
                <a:lnTo>
                  <a:pt x="430923" y="400697"/>
                </a:lnTo>
                <a:lnTo>
                  <a:pt x="430923" y="134366"/>
                </a:lnTo>
                <a:close/>
              </a:path>
              <a:path w="737234" h="555625">
                <a:moveTo>
                  <a:pt x="494117" y="134366"/>
                </a:moveTo>
                <a:lnTo>
                  <a:pt x="490880" y="134366"/>
                </a:lnTo>
                <a:lnTo>
                  <a:pt x="490880" y="340753"/>
                </a:lnTo>
                <a:lnTo>
                  <a:pt x="589546" y="340753"/>
                </a:lnTo>
                <a:lnTo>
                  <a:pt x="640118" y="180403"/>
                </a:lnTo>
                <a:lnTo>
                  <a:pt x="494117" y="134366"/>
                </a:lnTo>
                <a:close/>
              </a:path>
              <a:path w="737234" h="555625">
                <a:moveTo>
                  <a:pt x="67995" y="0"/>
                </a:moveTo>
                <a:lnTo>
                  <a:pt x="0" y="215696"/>
                </a:lnTo>
                <a:lnTo>
                  <a:pt x="209829" y="281863"/>
                </a:lnTo>
                <a:lnTo>
                  <a:pt x="209829" y="134366"/>
                </a:lnTo>
                <a:lnTo>
                  <a:pt x="494117" y="134366"/>
                </a:lnTo>
                <a:lnTo>
                  <a:pt x="67995" y="0"/>
                </a:lnTo>
                <a:close/>
              </a:path>
            </a:pathLst>
          </a:custGeom>
          <a:solidFill>
            <a:srgbClr val="C3B5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18215" y="2296519"/>
            <a:ext cx="278130" cy="303530"/>
          </a:xfrm>
          <a:custGeom>
            <a:avLst/>
            <a:gdLst/>
            <a:ahLst/>
            <a:cxnLst/>
            <a:rect l="l" t="t" r="r" b="b"/>
            <a:pathLst>
              <a:path w="278129" h="303530">
                <a:moveTo>
                  <a:pt x="68008" y="0"/>
                </a:moveTo>
                <a:lnTo>
                  <a:pt x="0" y="215633"/>
                </a:lnTo>
                <a:lnTo>
                  <a:pt x="277837" y="303237"/>
                </a:lnTo>
                <a:lnTo>
                  <a:pt x="277837" y="66167"/>
                </a:lnTo>
                <a:lnTo>
                  <a:pt x="68008" y="0"/>
                </a:lnTo>
                <a:close/>
              </a:path>
            </a:pathLst>
          </a:custGeom>
          <a:solidFill>
            <a:srgbClr val="71AA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66612" y="1380369"/>
            <a:ext cx="3084195" cy="2399665"/>
          </a:xfrm>
          <a:custGeom>
            <a:avLst/>
            <a:gdLst/>
            <a:ahLst/>
            <a:cxnLst/>
            <a:rect l="l" t="t" r="r" b="b"/>
            <a:pathLst>
              <a:path w="3084195" h="2399665">
                <a:moveTo>
                  <a:pt x="3084169" y="468166"/>
                </a:moveTo>
                <a:lnTo>
                  <a:pt x="1834654" y="468166"/>
                </a:lnTo>
                <a:lnTo>
                  <a:pt x="1834654" y="2397601"/>
                </a:lnTo>
                <a:lnTo>
                  <a:pt x="3084169" y="2397601"/>
                </a:lnTo>
                <a:lnTo>
                  <a:pt x="3084169" y="2337657"/>
                </a:lnTo>
                <a:lnTo>
                  <a:pt x="1894598" y="2337657"/>
                </a:lnTo>
                <a:lnTo>
                  <a:pt x="1894598" y="528110"/>
                </a:lnTo>
                <a:lnTo>
                  <a:pt x="3084169" y="528110"/>
                </a:lnTo>
                <a:lnTo>
                  <a:pt x="3084169" y="468166"/>
                </a:lnTo>
                <a:close/>
              </a:path>
              <a:path w="3084195" h="2399665">
                <a:moveTo>
                  <a:pt x="3084169" y="528110"/>
                </a:moveTo>
                <a:lnTo>
                  <a:pt x="3024225" y="528110"/>
                </a:lnTo>
                <a:lnTo>
                  <a:pt x="3024225" y="2337657"/>
                </a:lnTo>
                <a:lnTo>
                  <a:pt x="3084169" y="2337657"/>
                </a:lnTo>
                <a:lnTo>
                  <a:pt x="3084169" y="528110"/>
                </a:lnTo>
                <a:close/>
              </a:path>
              <a:path w="3084195" h="2399665">
                <a:moveTo>
                  <a:pt x="2985147" y="567175"/>
                </a:moveTo>
                <a:lnTo>
                  <a:pt x="1933663" y="567175"/>
                </a:lnTo>
                <a:lnTo>
                  <a:pt x="1933663" y="2298591"/>
                </a:lnTo>
                <a:lnTo>
                  <a:pt x="2985147" y="2298591"/>
                </a:lnTo>
                <a:lnTo>
                  <a:pt x="2985147" y="2238647"/>
                </a:lnTo>
                <a:lnTo>
                  <a:pt x="1993620" y="2238647"/>
                </a:lnTo>
                <a:lnTo>
                  <a:pt x="1993620" y="2190413"/>
                </a:lnTo>
                <a:lnTo>
                  <a:pt x="2985147" y="2190413"/>
                </a:lnTo>
                <a:lnTo>
                  <a:pt x="2985147" y="2130469"/>
                </a:lnTo>
                <a:lnTo>
                  <a:pt x="1993620" y="2130469"/>
                </a:lnTo>
                <a:lnTo>
                  <a:pt x="1993620" y="1806136"/>
                </a:lnTo>
                <a:lnTo>
                  <a:pt x="2985147" y="1806136"/>
                </a:lnTo>
                <a:lnTo>
                  <a:pt x="2985147" y="1746192"/>
                </a:lnTo>
                <a:lnTo>
                  <a:pt x="1993620" y="1746192"/>
                </a:lnTo>
                <a:lnTo>
                  <a:pt x="1993620" y="1419294"/>
                </a:lnTo>
                <a:lnTo>
                  <a:pt x="2985147" y="1419294"/>
                </a:lnTo>
                <a:lnTo>
                  <a:pt x="2985147" y="1359350"/>
                </a:lnTo>
                <a:lnTo>
                  <a:pt x="1993620" y="1359350"/>
                </a:lnTo>
                <a:lnTo>
                  <a:pt x="1993620" y="1032338"/>
                </a:lnTo>
                <a:lnTo>
                  <a:pt x="2985147" y="1032338"/>
                </a:lnTo>
                <a:lnTo>
                  <a:pt x="2985147" y="972394"/>
                </a:lnTo>
                <a:lnTo>
                  <a:pt x="1993620" y="972394"/>
                </a:lnTo>
                <a:lnTo>
                  <a:pt x="1993620" y="627119"/>
                </a:lnTo>
                <a:lnTo>
                  <a:pt x="2985147" y="627119"/>
                </a:lnTo>
                <a:lnTo>
                  <a:pt x="2985147" y="567175"/>
                </a:lnTo>
                <a:close/>
              </a:path>
              <a:path w="3084195" h="2399665">
                <a:moveTo>
                  <a:pt x="2985147" y="2190413"/>
                </a:moveTo>
                <a:lnTo>
                  <a:pt x="2925216" y="2190413"/>
                </a:lnTo>
                <a:lnTo>
                  <a:pt x="2925216" y="2238647"/>
                </a:lnTo>
                <a:lnTo>
                  <a:pt x="2985147" y="2238647"/>
                </a:lnTo>
                <a:lnTo>
                  <a:pt x="2985147" y="2190413"/>
                </a:lnTo>
                <a:close/>
              </a:path>
              <a:path w="3084195" h="2399665">
                <a:moveTo>
                  <a:pt x="2274277" y="1825643"/>
                </a:moveTo>
                <a:lnTo>
                  <a:pt x="2112594" y="1825643"/>
                </a:lnTo>
                <a:lnTo>
                  <a:pt x="2112589" y="1917185"/>
                </a:lnTo>
                <a:lnTo>
                  <a:pt x="2087841" y="1987543"/>
                </a:lnTo>
                <a:lnTo>
                  <a:pt x="2087841" y="2130469"/>
                </a:lnTo>
                <a:lnTo>
                  <a:pt x="2147785" y="2130469"/>
                </a:lnTo>
                <a:lnTo>
                  <a:pt x="2147790" y="1997779"/>
                </a:lnTo>
                <a:lnTo>
                  <a:pt x="2172538" y="1927408"/>
                </a:lnTo>
                <a:lnTo>
                  <a:pt x="2172538" y="1885587"/>
                </a:lnTo>
                <a:lnTo>
                  <a:pt x="2274277" y="1885587"/>
                </a:lnTo>
                <a:lnTo>
                  <a:pt x="2274277" y="1825643"/>
                </a:lnTo>
                <a:close/>
              </a:path>
              <a:path w="3084195" h="2399665">
                <a:moveTo>
                  <a:pt x="2274277" y="1885587"/>
                </a:moveTo>
                <a:lnTo>
                  <a:pt x="2214333" y="1885587"/>
                </a:lnTo>
                <a:lnTo>
                  <a:pt x="2214338" y="1927408"/>
                </a:lnTo>
                <a:lnTo>
                  <a:pt x="2239073" y="1997779"/>
                </a:lnTo>
                <a:lnTo>
                  <a:pt x="2239073" y="2130469"/>
                </a:lnTo>
                <a:lnTo>
                  <a:pt x="2299017" y="2130469"/>
                </a:lnTo>
                <a:lnTo>
                  <a:pt x="2299013" y="1987543"/>
                </a:lnTo>
                <a:lnTo>
                  <a:pt x="2274277" y="1917185"/>
                </a:lnTo>
                <a:lnTo>
                  <a:pt x="2274277" y="1885587"/>
                </a:lnTo>
                <a:close/>
              </a:path>
              <a:path w="3084195" h="2399665">
                <a:moveTo>
                  <a:pt x="2541130" y="1825643"/>
                </a:moveTo>
                <a:lnTo>
                  <a:pt x="2379446" y="1825643"/>
                </a:lnTo>
                <a:lnTo>
                  <a:pt x="2379442" y="1917185"/>
                </a:lnTo>
                <a:lnTo>
                  <a:pt x="2354681" y="1987543"/>
                </a:lnTo>
                <a:lnTo>
                  <a:pt x="2354681" y="2130469"/>
                </a:lnTo>
                <a:lnTo>
                  <a:pt x="2414638" y="2130469"/>
                </a:lnTo>
                <a:lnTo>
                  <a:pt x="2414642" y="1997779"/>
                </a:lnTo>
                <a:lnTo>
                  <a:pt x="2439390" y="1927408"/>
                </a:lnTo>
                <a:lnTo>
                  <a:pt x="2439390" y="1885587"/>
                </a:lnTo>
                <a:lnTo>
                  <a:pt x="2541130" y="1885587"/>
                </a:lnTo>
                <a:lnTo>
                  <a:pt x="2541130" y="1825643"/>
                </a:lnTo>
                <a:close/>
              </a:path>
              <a:path w="3084195" h="2399665">
                <a:moveTo>
                  <a:pt x="2541130" y="1885587"/>
                </a:moveTo>
                <a:lnTo>
                  <a:pt x="2481186" y="1885587"/>
                </a:lnTo>
                <a:lnTo>
                  <a:pt x="2481186" y="1927408"/>
                </a:lnTo>
                <a:lnTo>
                  <a:pt x="2505934" y="1997779"/>
                </a:lnTo>
                <a:lnTo>
                  <a:pt x="2505938" y="2130469"/>
                </a:lnTo>
                <a:lnTo>
                  <a:pt x="2565882" y="2130469"/>
                </a:lnTo>
                <a:lnTo>
                  <a:pt x="2565882" y="1987543"/>
                </a:lnTo>
                <a:lnTo>
                  <a:pt x="2541134" y="1917185"/>
                </a:lnTo>
                <a:lnTo>
                  <a:pt x="2541130" y="1885587"/>
                </a:lnTo>
                <a:close/>
              </a:path>
              <a:path w="3084195" h="2399665">
                <a:moveTo>
                  <a:pt x="2807639" y="1825643"/>
                </a:moveTo>
                <a:lnTo>
                  <a:pt x="2645943" y="1825643"/>
                </a:lnTo>
                <a:lnTo>
                  <a:pt x="2645938" y="1917185"/>
                </a:lnTo>
                <a:lnTo>
                  <a:pt x="2621191" y="1987543"/>
                </a:lnTo>
                <a:lnTo>
                  <a:pt x="2621191" y="2130469"/>
                </a:lnTo>
                <a:lnTo>
                  <a:pt x="2681135" y="2130469"/>
                </a:lnTo>
                <a:lnTo>
                  <a:pt x="2681139" y="1997779"/>
                </a:lnTo>
                <a:lnTo>
                  <a:pt x="2705887" y="1927408"/>
                </a:lnTo>
                <a:lnTo>
                  <a:pt x="2705887" y="1885587"/>
                </a:lnTo>
                <a:lnTo>
                  <a:pt x="2807639" y="1885587"/>
                </a:lnTo>
                <a:lnTo>
                  <a:pt x="2807639" y="1825643"/>
                </a:lnTo>
                <a:close/>
              </a:path>
              <a:path w="3084195" h="2399665">
                <a:moveTo>
                  <a:pt x="2807639" y="1885587"/>
                </a:moveTo>
                <a:lnTo>
                  <a:pt x="2747683" y="1885587"/>
                </a:lnTo>
                <a:lnTo>
                  <a:pt x="2747683" y="1927408"/>
                </a:lnTo>
                <a:lnTo>
                  <a:pt x="2772430" y="1997779"/>
                </a:lnTo>
                <a:lnTo>
                  <a:pt x="2772435" y="2130469"/>
                </a:lnTo>
                <a:lnTo>
                  <a:pt x="2832379" y="2130469"/>
                </a:lnTo>
                <a:lnTo>
                  <a:pt x="2832379" y="1987543"/>
                </a:lnTo>
                <a:lnTo>
                  <a:pt x="2807644" y="1917185"/>
                </a:lnTo>
                <a:lnTo>
                  <a:pt x="2807639" y="1885587"/>
                </a:lnTo>
                <a:close/>
              </a:path>
              <a:path w="3084195" h="2399665">
                <a:moveTo>
                  <a:pt x="2985147" y="1806136"/>
                </a:moveTo>
                <a:lnTo>
                  <a:pt x="2925203" y="1806136"/>
                </a:lnTo>
                <a:lnTo>
                  <a:pt x="2925203" y="2130469"/>
                </a:lnTo>
                <a:lnTo>
                  <a:pt x="2985147" y="2130469"/>
                </a:lnTo>
                <a:lnTo>
                  <a:pt x="2985147" y="1806136"/>
                </a:lnTo>
                <a:close/>
              </a:path>
              <a:path w="3084195" h="2399665">
                <a:moveTo>
                  <a:pt x="2274277" y="1441341"/>
                </a:moveTo>
                <a:lnTo>
                  <a:pt x="2112594" y="1441341"/>
                </a:lnTo>
                <a:lnTo>
                  <a:pt x="2112589" y="1532870"/>
                </a:lnTo>
                <a:lnTo>
                  <a:pt x="2087841" y="1603254"/>
                </a:lnTo>
                <a:lnTo>
                  <a:pt x="2087841" y="1746192"/>
                </a:lnTo>
                <a:lnTo>
                  <a:pt x="2299017" y="1746192"/>
                </a:lnTo>
                <a:lnTo>
                  <a:pt x="2147785" y="1746179"/>
                </a:lnTo>
                <a:lnTo>
                  <a:pt x="2147794" y="1613477"/>
                </a:lnTo>
                <a:lnTo>
                  <a:pt x="2172538" y="1543106"/>
                </a:lnTo>
                <a:lnTo>
                  <a:pt x="2172538" y="1501285"/>
                </a:lnTo>
                <a:lnTo>
                  <a:pt x="2274277" y="1501285"/>
                </a:lnTo>
                <a:lnTo>
                  <a:pt x="2274277" y="1441341"/>
                </a:lnTo>
                <a:close/>
              </a:path>
              <a:path w="3084195" h="2399665">
                <a:moveTo>
                  <a:pt x="2541130" y="1441341"/>
                </a:moveTo>
                <a:lnTo>
                  <a:pt x="2379446" y="1441341"/>
                </a:lnTo>
                <a:lnTo>
                  <a:pt x="2379442" y="1532870"/>
                </a:lnTo>
                <a:lnTo>
                  <a:pt x="2354681" y="1603254"/>
                </a:lnTo>
                <a:lnTo>
                  <a:pt x="2354681" y="1746192"/>
                </a:lnTo>
                <a:lnTo>
                  <a:pt x="2565882" y="1746192"/>
                </a:lnTo>
                <a:lnTo>
                  <a:pt x="2414638" y="1746179"/>
                </a:lnTo>
                <a:lnTo>
                  <a:pt x="2414647" y="1613477"/>
                </a:lnTo>
                <a:lnTo>
                  <a:pt x="2439390" y="1543106"/>
                </a:lnTo>
                <a:lnTo>
                  <a:pt x="2439390" y="1501285"/>
                </a:lnTo>
                <a:lnTo>
                  <a:pt x="2541130" y="1501285"/>
                </a:lnTo>
                <a:lnTo>
                  <a:pt x="2541130" y="1441341"/>
                </a:lnTo>
                <a:close/>
              </a:path>
              <a:path w="3084195" h="2399665">
                <a:moveTo>
                  <a:pt x="2807639" y="1441341"/>
                </a:moveTo>
                <a:lnTo>
                  <a:pt x="2645943" y="1441341"/>
                </a:lnTo>
                <a:lnTo>
                  <a:pt x="2645938" y="1532870"/>
                </a:lnTo>
                <a:lnTo>
                  <a:pt x="2621191" y="1603254"/>
                </a:lnTo>
                <a:lnTo>
                  <a:pt x="2621191" y="1746192"/>
                </a:lnTo>
                <a:lnTo>
                  <a:pt x="2832379" y="1746192"/>
                </a:lnTo>
                <a:lnTo>
                  <a:pt x="2681135" y="1746179"/>
                </a:lnTo>
                <a:lnTo>
                  <a:pt x="2681144" y="1613477"/>
                </a:lnTo>
                <a:lnTo>
                  <a:pt x="2705887" y="1543106"/>
                </a:lnTo>
                <a:lnTo>
                  <a:pt x="2705887" y="1501285"/>
                </a:lnTo>
                <a:lnTo>
                  <a:pt x="2807639" y="1501285"/>
                </a:lnTo>
                <a:lnTo>
                  <a:pt x="2807639" y="1441341"/>
                </a:lnTo>
                <a:close/>
              </a:path>
              <a:path w="3084195" h="2399665">
                <a:moveTo>
                  <a:pt x="2985147" y="1419294"/>
                </a:moveTo>
                <a:lnTo>
                  <a:pt x="2925203" y="1419294"/>
                </a:lnTo>
                <a:lnTo>
                  <a:pt x="2925203" y="1746192"/>
                </a:lnTo>
                <a:lnTo>
                  <a:pt x="2985147" y="1746192"/>
                </a:lnTo>
                <a:lnTo>
                  <a:pt x="2985147" y="1419294"/>
                </a:lnTo>
                <a:close/>
              </a:path>
              <a:path w="3084195" h="2399665">
                <a:moveTo>
                  <a:pt x="2274277" y="1501285"/>
                </a:moveTo>
                <a:lnTo>
                  <a:pt x="2214333" y="1501285"/>
                </a:lnTo>
                <a:lnTo>
                  <a:pt x="2214338" y="1543106"/>
                </a:lnTo>
                <a:lnTo>
                  <a:pt x="2239073" y="1613477"/>
                </a:lnTo>
                <a:lnTo>
                  <a:pt x="2239073" y="1746179"/>
                </a:lnTo>
                <a:lnTo>
                  <a:pt x="2299017" y="1746179"/>
                </a:lnTo>
                <a:lnTo>
                  <a:pt x="2299013" y="1603254"/>
                </a:lnTo>
                <a:lnTo>
                  <a:pt x="2274277" y="1532870"/>
                </a:lnTo>
                <a:lnTo>
                  <a:pt x="2274277" y="1501285"/>
                </a:lnTo>
                <a:close/>
              </a:path>
              <a:path w="3084195" h="2399665">
                <a:moveTo>
                  <a:pt x="2541130" y="1501285"/>
                </a:moveTo>
                <a:lnTo>
                  <a:pt x="2481186" y="1501285"/>
                </a:lnTo>
                <a:lnTo>
                  <a:pt x="2481186" y="1543106"/>
                </a:lnTo>
                <a:lnTo>
                  <a:pt x="2505929" y="1613477"/>
                </a:lnTo>
                <a:lnTo>
                  <a:pt x="2505938" y="1746179"/>
                </a:lnTo>
                <a:lnTo>
                  <a:pt x="2565882" y="1746179"/>
                </a:lnTo>
                <a:lnTo>
                  <a:pt x="2565882" y="1603254"/>
                </a:lnTo>
                <a:lnTo>
                  <a:pt x="2541134" y="1532870"/>
                </a:lnTo>
                <a:lnTo>
                  <a:pt x="2541130" y="1501285"/>
                </a:lnTo>
                <a:close/>
              </a:path>
              <a:path w="3084195" h="2399665">
                <a:moveTo>
                  <a:pt x="2807639" y="1501285"/>
                </a:moveTo>
                <a:lnTo>
                  <a:pt x="2747683" y="1501285"/>
                </a:lnTo>
                <a:lnTo>
                  <a:pt x="2747683" y="1543106"/>
                </a:lnTo>
                <a:lnTo>
                  <a:pt x="2772426" y="1613477"/>
                </a:lnTo>
                <a:lnTo>
                  <a:pt x="2772435" y="1746179"/>
                </a:lnTo>
                <a:lnTo>
                  <a:pt x="2832379" y="1746179"/>
                </a:lnTo>
                <a:lnTo>
                  <a:pt x="2832379" y="1603254"/>
                </a:lnTo>
                <a:lnTo>
                  <a:pt x="2807644" y="1532870"/>
                </a:lnTo>
                <a:lnTo>
                  <a:pt x="2807639" y="1501285"/>
                </a:lnTo>
                <a:close/>
              </a:path>
              <a:path w="3084195" h="2399665">
                <a:moveTo>
                  <a:pt x="2274277" y="1054512"/>
                </a:moveTo>
                <a:lnTo>
                  <a:pt x="2112594" y="1054512"/>
                </a:lnTo>
                <a:lnTo>
                  <a:pt x="2112594" y="1146028"/>
                </a:lnTo>
                <a:lnTo>
                  <a:pt x="2087841" y="1216424"/>
                </a:lnTo>
                <a:lnTo>
                  <a:pt x="2087841" y="1359350"/>
                </a:lnTo>
                <a:lnTo>
                  <a:pt x="2299017" y="1359350"/>
                </a:lnTo>
                <a:lnTo>
                  <a:pt x="2147785" y="1359337"/>
                </a:lnTo>
                <a:lnTo>
                  <a:pt x="2147794" y="1226635"/>
                </a:lnTo>
                <a:lnTo>
                  <a:pt x="2172538" y="1156264"/>
                </a:lnTo>
                <a:lnTo>
                  <a:pt x="2172538" y="1114456"/>
                </a:lnTo>
                <a:lnTo>
                  <a:pt x="2274277" y="1114456"/>
                </a:lnTo>
                <a:lnTo>
                  <a:pt x="2274277" y="1054512"/>
                </a:lnTo>
                <a:close/>
              </a:path>
              <a:path w="3084195" h="2399665">
                <a:moveTo>
                  <a:pt x="2541130" y="1054512"/>
                </a:moveTo>
                <a:lnTo>
                  <a:pt x="2379446" y="1054512"/>
                </a:lnTo>
                <a:lnTo>
                  <a:pt x="2379446" y="1146028"/>
                </a:lnTo>
                <a:lnTo>
                  <a:pt x="2354681" y="1216424"/>
                </a:lnTo>
                <a:lnTo>
                  <a:pt x="2354681" y="1359350"/>
                </a:lnTo>
                <a:lnTo>
                  <a:pt x="2565882" y="1359350"/>
                </a:lnTo>
                <a:lnTo>
                  <a:pt x="2414638" y="1359337"/>
                </a:lnTo>
                <a:lnTo>
                  <a:pt x="2414647" y="1226635"/>
                </a:lnTo>
                <a:lnTo>
                  <a:pt x="2439390" y="1156264"/>
                </a:lnTo>
                <a:lnTo>
                  <a:pt x="2439390" y="1114456"/>
                </a:lnTo>
                <a:lnTo>
                  <a:pt x="2541130" y="1114456"/>
                </a:lnTo>
                <a:lnTo>
                  <a:pt x="2541130" y="1054512"/>
                </a:lnTo>
                <a:close/>
              </a:path>
              <a:path w="3084195" h="2399665">
                <a:moveTo>
                  <a:pt x="2807639" y="1054512"/>
                </a:moveTo>
                <a:lnTo>
                  <a:pt x="2645943" y="1054512"/>
                </a:lnTo>
                <a:lnTo>
                  <a:pt x="2645943" y="1146028"/>
                </a:lnTo>
                <a:lnTo>
                  <a:pt x="2621191" y="1216424"/>
                </a:lnTo>
                <a:lnTo>
                  <a:pt x="2621191" y="1359350"/>
                </a:lnTo>
                <a:lnTo>
                  <a:pt x="2832379" y="1359350"/>
                </a:lnTo>
                <a:lnTo>
                  <a:pt x="2681135" y="1359337"/>
                </a:lnTo>
                <a:lnTo>
                  <a:pt x="2681144" y="1226635"/>
                </a:lnTo>
                <a:lnTo>
                  <a:pt x="2705887" y="1156264"/>
                </a:lnTo>
                <a:lnTo>
                  <a:pt x="2705887" y="1114456"/>
                </a:lnTo>
                <a:lnTo>
                  <a:pt x="2807639" y="1114456"/>
                </a:lnTo>
                <a:lnTo>
                  <a:pt x="2807639" y="1054512"/>
                </a:lnTo>
                <a:close/>
              </a:path>
              <a:path w="3084195" h="2399665">
                <a:moveTo>
                  <a:pt x="2985147" y="1032338"/>
                </a:moveTo>
                <a:lnTo>
                  <a:pt x="2925203" y="1032338"/>
                </a:lnTo>
                <a:lnTo>
                  <a:pt x="2925203" y="1359350"/>
                </a:lnTo>
                <a:lnTo>
                  <a:pt x="2985147" y="1359350"/>
                </a:lnTo>
                <a:lnTo>
                  <a:pt x="2985147" y="1032338"/>
                </a:lnTo>
                <a:close/>
              </a:path>
              <a:path w="3084195" h="2399665">
                <a:moveTo>
                  <a:pt x="2274277" y="1114456"/>
                </a:moveTo>
                <a:lnTo>
                  <a:pt x="2214333" y="1114456"/>
                </a:lnTo>
                <a:lnTo>
                  <a:pt x="2214333" y="1156264"/>
                </a:lnTo>
                <a:lnTo>
                  <a:pt x="2239073" y="1226635"/>
                </a:lnTo>
                <a:lnTo>
                  <a:pt x="2239073" y="1359337"/>
                </a:lnTo>
                <a:lnTo>
                  <a:pt x="2299017" y="1359337"/>
                </a:lnTo>
                <a:lnTo>
                  <a:pt x="2299017" y="1216424"/>
                </a:lnTo>
                <a:lnTo>
                  <a:pt x="2274277" y="1146028"/>
                </a:lnTo>
                <a:lnTo>
                  <a:pt x="2274277" y="1114456"/>
                </a:lnTo>
                <a:close/>
              </a:path>
              <a:path w="3084195" h="2399665">
                <a:moveTo>
                  <a:pt x="2541130" y="1114456"/>
                </a:moveTo>
                <a:lnTo>
                  <a:pt x="2481186" y="1114456"/>
                </a:lnTo>
                <a:lnTo>
                  <a:pt x="2481186" y="1156264"/>
                </a:lnTo>
                <a:lnTo>
                  <a:pt x="2505929" y="1226635"/>
                </a:lnTo>
                <a:lnTo>
                  <a:pt x="2505938" y="1359337"/>
                </a:lnTo>
                <a:lnTo>
                  <a:pt x="2565882" y="1359337"/>
                </a:lnTo>
                <a:lnTo>
                  <a:pt x="2565882" y="1216424"/>
                </a:lnTo>
                <a:lnTo>
                  <a:pt x="2541130" y="1146028"/>
                </a:lnTo>
                <a:lnTo>
                  <a:pt x="2541130" y="1114456"/>
                </a:lnTo>
                <a:close/>
              </a:path>
              <a:path w="3084195" h="2399665">
                <a:moveTo>
                  <a:pt x="2807639" y="1114456"/>
                </a:moveTo>
                <a:lnTo>
                  <a:pt x="2747683" y="1114456"/>
                </a:lnTo>
                <a:lnTo>
                  <a:pt x="2747683" y="1156264"/>
                </a:lnTo>
                <a:lnTo>
                  <a:pt x="2772426" y="1226635"/>
                </a:lnTo>
                <a:lnTo>
                  <a:pt x="2772435" y="1359337"/>
                </a:lnTo>
                <a:lnTo>
                  <a:pt x="2832379" y="1359337"/>
                </a:lnTo>
                <a:lnTo>
                  <a:pt x="2832379" y="1216424"/>
                </a:lnTo>
                <a:lnTo>
                  <a:pt x="2807639" y="1146028"/>
                </a:lnTo>
                <a:lnTo>
                  <a:pt x="2807639" y="1114456"/>
                </a:lnTo>
                <a:close/>
              </a:path>
              <a:path w="3084195" h="2399665">
                <a:moveTo>
                  <a:pt x="2274277" y="667543"/>
                </a:moveTo>
                <a:lnTo>
                  <a:pt x="2112594" y="667543"/>
                </a:lnTo>
                <a:lnTo>
                  <a:pt x="2112594" y="759072"/>
                </a:lnTo>
                <a:lnTo>
                  <a:pt x="2087841" y="829455"/>
                </a:lnTo>
                <a:lnTo>
                  <a:pt x="2087841" y="972394"/>
                </a:lnTo>
                <a:lnTo>
                  <a:pt x="2299017" y="972394"/>
                </a:lnTo>
                <a:lnTo>
                  <a:pt x="2147785" y="972381"/>
                </a:lnTo>
                <a:lnTo>
                  <a:pt x="2147785" y="839692"/>
                </a:lnTo>
                <a:lnTo>
                  <a:pt x="2172538" y="769308"/>
                </a:lnTo>
                <a:lnTo>
                  <a:pt x="2172538" y="727487"/>
                </a:lnTo>
                <a:lnTo>
                  <a:pt x="2274277" y="727487"/>
                </a:lnTo>
                <a:lnTo>
                  <a:pt x="2274277" y="667543"/>
                </a:lnTo>
                <a:close/>
              </a:path>
              <a:path w="3084195" h="2399665">
                <a:moveTo>
                  <a:pt x="2541130" y="667543"/>
                </a:moveTo>
                <a:lnTo>
                  <a:pt x="2379446" y="667543"/>
                </a:lnTo>
                <a:lnTo>
                  <a:pt x="2379446" y="759072"/>
                </a:lnTo>
                <a:lnTo>
                  <a:pt x="2354681" y="829455"/>
                </a:lnTo>
                <a:lnTo>
                  <a:pt x="2354681" y="972394"/>
                </a:lnTo>
                <a:lnTo>
                  <a:pt x="2565882" y="972394"/>
                </a:lnTo>
                <a:lnTo>
                  <a:pt x="2414638" y="972381"/>
                </a:lnTo>
                <a:lnTo>
                  <a:pt x="2414638" y="839692"/>
                </a:lnTo>
                <a:lnTo>
                  <a:pt x="2439390" y="769308"/>
                </a:lnTo>
                <a:lnTo>
                  <a:pt x="2439390" y="727487"/>
                </a:lnTo>
                <a:lnTo>
                  <a:pt x="2541130" y="727487"/>
                </a:lnTo>
                <a:lnTo>
                  <a:pt x="2541130" y="667543"/>
                </a:lnTo>
                <a:close/>
              </a:path>
              <a:path w="3084195" h="2399665">
                <a:moveTo>
                  <a:pt x="2807639" y="667543"/>
                </a:moveTo>
                <a:lnTo>
                  <a:pt x="2645943" y="667543"/>
                </a:lnTo>
                <a:lnTo>
                  <a:pt x="2645943" y="759072"/>
                </a:lnTo>
                <a:lnTo>
                  <a:pt x="2621191" y="829455"/>
                </a:lnTo>
                <a:lnTo>
                  <a:pt x="2621191" y="972394"/>
                </a:lnTo>
                <a:lnTo>
                  <a:pt x="2832379" y="972394"/>
                </a:lnTo>
                <a:lnTo>
                  <a:pt x="2681135" y="972381"/>
                </a:lnTo>
                <a:lnTo>
                  <a:pt x="2681135" y="839692"/>
                </a:lnTo>
                <a:lnTo>
                  <a:pt x="2705887" y="769308"/>
                </a:lnTo>
                <a:lnTo>
                  <a:pt x="2705887" y="727487"/>
                </a:lnTo>
                <a:lnTo>
                  <a:pt x="2807639" y="727487"/>
                </a:lnTo>
                <a:lnTo>
                  <a:pt x="2807639" y="667543"/>
                </a:lnTo>
                <a:close/>
              </a:path>
              <a:path w="3084195" h="2399665">
                <a:moveTo>
                  <a:pt x="2985147" y="627119"/>
                </a:moveTo>
                <a:lnTo>
                  <a:pt x="2925203" y="627119"/>
                </a:lnTo>
                <a:lnTo>
                  <a:pt x="2925203" y="972394"/>
                </a:lnTo>
                <a:lnTo>
                  <a:pt x="2985147" y="972394"/>
                </a:lnTo>
                <a:lnTo>
                  <a:pt x="2985147" y="627119"/>
                </a:lnTo>
                <a:close/>
              </a:path>
              <a:path w="3084195" h="2399665">
                <a:moveTo>
                  <a:pt x="2274277" y="727487"/>
                </a:moveTo>
                <a:lnTo>
                  <a:pt x="2214333" y="727487"/>
                </a:lnTo>
                <a:lnTo>
                  <a:pt x="2214333" y="769308"/>
                </a:lnTo>
                <a:lnTo>
                  <a:pt x="2239073" y="839692"/>
                </a:lnTo>
                <a:lnTo>
                  <a:pt x="2239073" y="972381"/>
                </a:lnTo>
                <a:lnTo>
                  <a:pt x="2299017" y="972381"/>
                </a:lnTo>
                <a:lnTo>
                  <a:pt x="2299017" y="829455"/>
                </a:lnTo>
                <a:lnTo>
                  <a:pt x="2274277" y="759072"/>
                </a:lnTo>
                <a:lnTo>
                  <a:pt x="2274277" y="727487"/>
                </a:lnTo>
                <a:close/>
              </a:path>
              <a:path w="3084195" h="2399665">
                <a:moveTo>
                  <a:pt x="2541130" y="727487"/>
                </a:moveTo>
                <a:lnTo>
                  <a:pt x="2481186" y="727487"/>
                </a:lnTo>
                <a:lnTo>
                  <a:pt x="2481186" y="769308"/>
                </a:lnTo>
                <a:lnTo>
                  <a:pt x="2505938" y="839692"/>
                </a:lnTo>
                <a:lnTo>
                  <a:pt x="2505938" y="972381"/>
                </a:lnTo>
                <a:lnTo>
                  <a:pt x="2565882" y="972381"/>
                </a:lnTo>
                <a:lnTo>
                  <a:pt x="2565882" y="829455"/>
                </a:lnTo>
                <a:lnTo>
                  <a:pt x="2541130" y="759072"/>
                </a:lnTo>
                <a:lnTo>
                  <a:pt x="2541130" y="727487"/>
                </a:lnTo>
                <a:close/>
              </a:path>
              <a:path w="3084195" h="2399665">
                <a:moveTo>
                  <a:pt x="2807639" y="727487"/>
                </a:moveTo>
                <a:lnTo>
                  <a:pt x="2747683" y="727487"/>
                </a:lnTo>
                <a:lnTo>
                  <a:pt x="2747683" y="769308"/>
                </a:lnTo>
                <a:lnTo>
                  <a:pt x="2772435" y="839692"/>
                </a:lnTo>
                <a:lnTo>
                  <a:pt x="2772435" y="972381"/>
                </a:lnTo>
                <a:lnTo>
                  <a:pt x="2832379" y="972381"/>
                </a:lnTo>
                <a:lnTo>
                  <a:pt x="2832379" y="829455"/>
                </a:lnTo>
                <a:lnTo>
                  <a:pt x="2807639" y="759072"/>
                </a:lnTo>
                <a:lnTo>
                  <a:pt x="2807639" y="727487"/>
                </a:lnTo>
                <a:close/>
              </a:path>
              <a:path w="3084195" h="2399665">
                <a:moveTo>
                  <a:pt x="316667" y="2135142"/>
                </a:moveTo>
                <a:lnTo>
                  <a:pt x="199275" y="2135142"/>
                </a:lnTo>
                <a:lnTo>
                  <a:pt x="274838" y="2180061"/>
                </a:lnTo>
                <a:lnTo>
                  <a:pt x="538404" y="2333860"/>
                </a:lnTo>
                <a:lnTo>
                  <a:pt x="579692" y="2356928"/>
                </a:lnTo>
                <a:lnTo>
                  <a:pt x="637035" y="2384720"/>
                </a:lnTo>
                <a:lnTo>
                  <a:pt x="693680" y="2397966"/>
                </a:lnTo>
                <a:lnTo>
                  <a:pt x="722401" y="2399620"/>
                </a:lnTo>
                <a:lnTo>
                  <a:pt x="752182" y="2397790"/>
                </a:lnTo>
                <a:lnTo>
                  <a:pt x="808106" y="2383187"/>
                </a:lnTo>
                <a:lnTo>
                  <a:pt x="862490" y="2347290"/>
                </a:lnTo>
                <a:lnTo>
                  <a:pt x="868321" y="2339670"/>
                </a:lnTo>
                <a:lnTo>
                  <a:pt x="722845" y="2339670"/>
                </a:lnTo>
                <a:lnTo>
                  <a:pt x="679059" y="2334694"/>
                </a:lnTo>
                <a:lnTo>
                  <a:pt x="637171" y="2319635"/>
                </a:lnTo>
                <a:lnTo>
                  <a:pt x="608714" y="2304491"/>
                </a:lnTo>
                <a:lnTo>
                  <a:pt x="569854" y="2282786"/>
                </a:lnTo>
                <a:lnTo>
                  <a:pt x="316667" y="2135142"/>
                </a:lnTo>
                <a:close/>
              </a:path>
              <a:path w="3084195" h="2399665">
                <a:moveTo>
                  <a:pt x="0" y="1741519"/>
                </a:moveTo>
                <a:lnTo>
                  <a:pt x="0" y="2390349"/>
                </a:lnTo>
                <a:lnTo>
                  <a:pt x="136007" y="2216168"/>
                </a:lnTo>
                <a:lnTo>
                  <a:pt x="59943" y="2216168"/>
                </a:lnTo>
                <a:lnTo>
                  <a:pt x="59943" y="1837492"/>
                </a:lnTo>
                <a:lnTo>
                  <a:pt x="196594" y="1837492"/>
                </a:lnTo>
                <a:lnTo>
                  <a:pt x="0" y="1741519"/>
                </a:lnTo>
                <a:close/>
              </a:path>
              <a:path w="3084195" h="2399665">
                <a:moveTo>
                  <a:pt x="1285388" y="1800510"/>
                </a:moveTo>
                <a:lnTo>
                  <a:pt x="1223492" y="1800510"/>
                </a:lnTo>
                <a:lnTo>
                  <a:pt x="1073378" y="2383923"/>
                </a:lnTo>
                <a:lnTo>
                  <a:pt x="1663382" y="2383923"/>
                </a:lnTo>
                <a:lnTo>
                  <a:pt x="1586610" y="2323979"/>
                </a:lnTo>
                <a:lnTo>
                  <a:pt x="1150696" y="2323979"/>
                </a:lnTo>
                <a:lnTo>
                  <a:pt x="1181201" y="2205462"/>
                </a:lnTo>
                <a:lnTo>
                  <a:pt x="1434824" y="2205462"/>
                </a:lnTo>
                <a:lnTo>
                  <a:pt x="1404213" y="2181561"/>
                </a:lnTo>
                <a:lnTo>
                  <a:pt x="1416748" y="2145518"/>
                </a:lnTo>
                <a:lnTo>
                  <a:pt x="1196619" y="2145518"/>
                </a:lnTo>
                <a:lnTo>
                  <a:pt x="1285388" y="1800510"/>
                </a:lnTo>
                <a:close/>
              </a:path>
              <a:path w="3084195" h="2399665">
                <a:moveTo>
                  <a:pt x="1302664" y="1733365"/>
                </a:moveTo>
                <a:lnTo>
                  <a:pt x="841781" y="1773738"/>
                </a:lnTo>
                <a:lnTo>
                  <a:pt x="841781" y="2250928"/>
                </a:lnTo>
                <a:lnTo>
                  <a:pt x="838090" y="2275309"/>
                </a:lnTo>
                <a:lnTo>
                  <a:pt x="815678" y="2309012"/>
                </a:lnTo>
                <a:lnTo>
                  <a:pt x="764926" y="2334559"/>
                </a:lnTo>
                <a:lnTo>
                  <a:pt x="722845" y="2339670"/>
                </a:lnTo>
                <a:lnTo>
                  <a:pt x="868321" y="2339670"/>
                </a:lnTo>
                <a:lnTo>
                  <a:pt x="884007" y="2319169"/>
                </a:lnTo>
                <a:lnTo>
                  <a:pt x="897225" y="2286803"/>
                </a:lnTo>
                <a:lnTo>
                  <a:pt x="901725" y="2250928"/>
                </a:lnTo>
                <a:lnTo>
                  <a:pt x="901725" y="1828831"/>
                </a:lnTo>
                <a:lnTo>
                  <a:pt x="1223492" y="1800510"/>
                </a:lnTo>
                <a:lnTo>
                  <a:pt x="1285388" y="1800510"/>
                </a:lnTo>
                <a:lnTo>
                  <a:pt x="1302664" y="1733365"/>
                </a:lnTo>
                <a:close/>
              </a:path>
              <a:path w="3084195" h="2399665">
                <a:moveTo>
                  <a:pt x="1434824" y="2205462"/>
                </a:moveTo>
                <a:lnTo>
                  <a:pt x="1337398" y="2205462"/>
                </a:lnTo>
                <a:lnTo>
                  <a:pt x="1489214" y="2323979"/>
                </a:lnTo>
                <a:lnTo>
                  <a:pt x="1586610" y="2323979"/>
                </a:lnTo>
                <a:lnTo>
                  <a:pt x="1434824" y="2205462"/>
                </a:lnTo>
                <a:close/>
              </a:path>
              <a:path w="3084195" h="2399665">
                <a:moveTo>
                  <a:pt x="196594" y="1837492"/>
                </a:moveTo>
                <a:lnTo>
                  <a:pt x="59943" y="1837492"/>
                </a:lnTo>
                <a:lnTo>
                  <a:pt x="178460" y="1895341"/>
                </a:lnTo>
                <a:lnTo>
                  <a:pt x="178460" y="2064391"/>
                </a:lnTo>
                <a:lnTo>
                  <a:pt x="59943" y="2216168"/>
                </a:lnTo>
                <a:lnTo>
                  <a:pt x="136007" y="2216168"/>
                </a:lnTo>
                <a:lnTo>
                  <a:pt x="199275" y="2135142"/>
                </a:lnTo>
                <a:lnTo>
                  <a:pt x="316667" y="2135142"/>
                </a:lnTo>
                <a:lnTo>
                  <a:pt x="272729" y="2109081"/>
                </a:lnTo>
                <a:lnTo>
                  <a:pt x="238404" y="2088660"/>
                </a:lnTo>
                <a:lnTo>
                  <a:pt x="238404" y="1924602"/>
                </a:lnTo>
                <a:lnTo>
                  <a:pt x="375030" y="1924602"/>
                </a:lnTo>
                <a:lnTo>
                  <a:pt x="196594" y="1837492"/>
                </a:lnTo>
                <a:close/>
              </a:path>
              <a:path w="3084195" h="2399665">
                <a:moveTo>
                  <a:pt x="1382877" y="1467707"/>
                </a:moveTo>
                <a:lnTo>
                  <a:pt x="1074699" y="1467707"/>
                </a:lnTo>
                <a:lnTo>
                  <a:pt x="1055814" y="1527574"/>
                </a:lnTo>
                <a:lnTo>
                  <a:pt x="1382877" y="1527651"/>
                </a:lnTo>
                <a:lnTo>
                  <a:pt x="1418180" y="1531588"/>
                </a:lnTo>
                <a:lnTo>
                  <a:pt x="1478869" y="1560698"/>
                </a:lnTo>
                <a:lnTo>
                  <a:pt x="1511469" y="1602694"/>
                </a:lnTo>
                <a:lnTo>
                  <a:pt x="1520241" y="1655035"/>
                </a:lnTo>
                <a:lnTo>
                  <a:pt x="1512773" y="1688737"/>
                </a:lnTo>
                <a:lnTo>
                  <a:pt x="1504097" y="1713311"/>
                </a:lnTo>
                <a:lnTo>
                  <a:pt x="1475733" y="1794229"/>
                </a:lnTo>
                <a:lnTo>
                  <a:pt x="1365920" y="2109122"/>
                </a:lnTo>
                <a:lnTo>
                  <a:pt x="1353273" y="2145518"/>
                </a:lnTo>
                <a:lnTo>
                  <a:pt x="1416748" y="2145518"/>
                </a:lnTo>
                <a:lnTo>
                  <a:pt x="1429421" y="2109081"/>
                </a:lnTo>
                <a:lnTo>
                  <a:pt x="1546282" y="1774158"/>
                </a:lnTo>
                <a:lnTo>
                  <a:pt x="1559965" y="1735156"/>
                </a:lnTo>
                <a:lnTo>
                  <a:pt x="1569262" y="1708816"/>
                </a:lnTo>
                <a:lnTo>
                  <a:pt x="1579283" y="1666600"/>
                </a:lnTo>
                <a:lnTo>
                  <a:pt x="1579322" y="1625356"/>
                </a:lnTo>
                <a:lnTo>
                  <a:pt x="1569496" y="1586063"/>
                </a:lnTo>
                <a:lnTo>
                  <a:pt x="1549920" y="1549698"/>
                </a:lnTo>
                <a:lnTo>
                  <a:pt x="1518140" y="1515230"/>
                </a:lnTo>
                <a:lnTo>
                  <a:pt x="1478438" y="1489452"/>
                </a:lnTo>
                <a:lnTo>
                  <a:pt x="1432716" y="1473299"/>
                </a:lnTo>
                <a:lnTo>
                  <a:pt x="1382877" y="1467707"/>
                </a:lnTo>
                <a:close/>
              </a:path>
              <a:path w="3084195" h="2399665">
                <a:moveTo>
                  <a:pt x="375030" y="1924602"/>
                </a:moveTo>
                <a:lnTo>
                  <a:pt x="238404" y="1924602"/>
                </a:lnTo>
                <a:lnTo>
                  <a:pt x="643851" y="2122519"/>
                </a:lnTo>
                <a:lnTo>
                  <a:pt x="619973" y="2014315"/>
                </a:lnTo>
                <a:lnTo>
                  <a:pt x="558800" y="2014315"/>
                </a:lnTo>
                <a:lnTo>
                  <a:pt x="375030" y="1924602"/>
                </a:lnTo>
                <a:close/>
              </a:path>
              <a:path w="3084195" h="2399665">
                <a:moveTo>
                  <a:pt x="485292" y="1347920"/>
                </a:moveTo>
                <a:lnTo>
                  <a:pt x="475935" y="1375906"/>
                </a:lnTo>
                <a:lnTo>
                  <a:pt x="467041" y="1414057"/>
                </a:lnTo>
                <a:lnTo>
                  <a:pt x="461019" y="1461837"/>
                </a:lnTo>
                <a:lnTo>
                  <a:pt x="460276" y="1518707"/>
                </a:lnTo>
                <a:lnTo>
                  <a:pt x="467248" y="1584280"/>
                </a:lnTo>
                <a:lnTo>
                  <a:pt x="479246" y="1649446"/>
                </a:lnTo>
                <a:lnTo>
                  <a:pt x="492712" y="1715047"/>
                </a:lnTo>
                <a:lnTo>
                  <a:pt x="503878" y="1766506"/>
                </a:lnTo>
                <a:lnTo>
                  <a:pt x="509003" y="1789398"/>
                </a:lnTo>
                <a:lnTo>
                  <a:pt x="558800" y="2014315"/>
                </a:lnTo>
                <a:lnTo>
                  <a:pt x="619973" y="2014315"/>
                </a:lnTo>
                <a:lnTo>
                  <a:pt x="563664" y="1759146"/>
                </a:lnTo>
                <a:lnTo>
                  <a:pt x="555869" y="1723589"/>
                </a:lnTo>
                <a:lnTo>
                  <a:pt x="545815" y="1676114"/>
                </a:lnTo>
                <a:lnTo>
                  <a:pt x="535355" y="1623933"/>
                </a:lnTo>
                <a:lnTo>
                  <a:pt x="526338" y="1574260"/>
                </a:lnTo>
                <a:lnTo>
                  <a:pt x="519801" y="1500502"/>
                </a:lnTo>
                <a:lnTo>
                  <a:pt x="523627" y="1440398"/>
                </a:lnTo>
                <a:lnTo>
                  <a:pt x="532882" y="1395159"/>
                </a:lnTo>
                <a:lnTo>
                  <a:pt x="542632" y="1365992"/>
                </a:lnTo>
                <a:lnTo>
                  <a:pt x="485292" y="1347920"/>
                </a:lnTo>
                <a:close/>
              </a:path>
              <a:path w="3084195" h="2399665">
                <a:moveTo>
                  <a:pt x="889393" y="834815"/>
                </a:moveTo>
                <a:lnTo>
                  <a:pt x="829449" y="834815"/>
                </a:lnTo>
                <a:lnTo>
                  <a:pt x="829449" y="1315827"/>
                </a:lnTo>
                <a:lnTo>
                  <a:pt x="1389176" y="1315827"/>
                </a:lnTo>
                <a:lnTo>
                  <a:pt x="1363090" y="1371771"/>
                </a:lnTo>
                <a:lnTo>
                  <a:pt x="1422755" y="1399584"/>
                </a:lnTo>
                <a:lnTo>
                  <a:pt x="1461884" y="1315675"/>
                </a:lnTo>
                <a:lnTo>
                  <a:pt x="1504160" y="1308125"/>
                </a:lnTo>
                <a:lnTo>
                  <a:pt x="1540916" y="1288719"/>
                </a:lnTo>
                <a:lnTo>
                  <a:pt x="1569970" y="1259579"/>
                </a:lnTo>
                <a:lnTo>
                  <a:pt x="1571897" y="1255883"/>
                </a:lnTo>
                <a:lnTo>
                  <a:pt x="889393" y="1255883"/>
                </a:lnTo>
                <a:lnTo>
                  <a:pt x="889393" y="834815"/>
                </a:lnTo>
                <a:close/>
              </a:path>
              <a:path w="3084195" h="2399665">
                <a:moveTo>
                  <a:pt x="1416392" y="1101146"/>
                </a:moveTo>
                <a:lnTo>
                  <a:pt x="1356448" y="1101146"/>
                </a:lnTo>
                <a:lnTo>
                  <a:pt x="1356448" y="1255883"/>
                </a:lnTo>
                <a:lnTo>
                  <a:pt x="1416392" y="1255883"/>
                </a:lnTo>
                <a:lnTo>
                  <a:pt x="1416392" y="1101146"/>
                </a:lnTo>
                <a:close/>
              </a:path>
              <a:path w="3084195" h="2399665">
                <a:moveTo>
                  <a:pt x="1110488" y="834815"/>
                </a:moveTo>
                <a:lnTo>
                  <a:pt x="1050543" y="834815"/>
                </a:lnTo>
                <a:lnTo>
                  <a:pt x="1050543" y="1101146"/>
                </a:lnTo>
                <a:lnTo>
                  <a:pt x="1459915" y="1101146"/>
                </a:lnTo>
                <a:lnTo>
                  <a:pt x="1489832" y="1107581"/>
                </a:lnTo>
                <a:lnTo>
                  <a:pt x="1514189" y="1124588"/>
                </a:lnTo>
                <a:lnTo>
                  <a:pt x="1530506" y="1149610"/>
                </a:lnTo>
                <a:lnTo>
                  <a:pt x="1536306" y="1180090"/>
                </a:lnTo>
                <a:lnTo>
                  <a:pt x="1530043" y="1209613"/>
                </a:lnTo>
                <a:lnTo>
                  <a:pt x="1513393" y="1233703"/>
                </a:lnTo>
                <a:lnTo>
                  <a:pt x="1488827" y="1249934"/>
                </a:lnTo>
                <a:lnTo>
                  <a:pt x="1458810" y="1255883"/>
                </a:lnTo>
                <a:lnTo>
                  <a:pt x="1571897" y="1255883"/>
                </a:lnTo>
                <a:lnTo>
                  <a:pt x="1589141" y="1222827"/>
                </a:lnTo>
                <a:lnTo>
                  <a:pt x="1596250" y="1180585"/>
                </a:lnTo>
                <a:lnTo>
                  <a:pt x="1594332" y="1156228"/>
                </a:lnTo>
                <a:lnTo>
                  <a:pt x="1588384" y="1133220"/>
                </a:lnTo>
                <a:lnTo>
                  <a:pt x="1578771" y="1111937"/>
                </a:lnTo>
                <a:lnTo>
                  <a:pt x="1565859" y="1092752"/>
                </a:lnTo>
                <a:lnTo>
                  <a:pt x="1584837" y="1052048"/>
                </a:lnTo>
                <a:lnTo>
                  <a:pt x="1512150" y="1052048"/>
                </a:lnTo>
                <a:lnTo>
                  <a:pt x="1499873" y="1047510"/>
                </a:lnTo>
                <a:lnTo>
                  <a:pt x="1487081" y="1044139"/>
                </a:lnTo>
                <a:lnTo>
                  <a:pt x="1473831" y="1042011"/>
                </a:lnTo>
                <a:lnTo>
                  <a:pt x="1460182" y="1041202"/>
                </a:lnTo>
                <a:lnTo>
                  <a:pt x="1110488" y="1041202"/>
                </a:lnTo>
                <a:lnTo>
                  <a:pt x="1110488" y="834815"/>
                </a:lnTo>
                <a:close/>
              </a:path>
              <a:path w="3084195" h="2399665">
                <a:moveTo>
                  <a:pt x="1642714" y="722080"/>
                </a:moveTo>
                <a:lnTo>
                  <a:pt x="1595191" y="730968"/>
                </a:lnTo>
                <a:lnTo>
                  <a:pt x="1554109" y="756595"/>
                </a:lnTo>
                <a:lnTo>
                  <a:pt x="1524533" y="797134"/>
                </a:lnTo>
                <a:lnTo>
                  <a:pt x="1512644" y="871985"/>
                </a:lnTo>
                <a:lnTo>
                  <a:pt x="1525896" y="913934"/>
                </a:lnTo>
                <a:lnTo>
                  <a:pt x="1558315" y="953026"/>
                </a:lnTo>
                <a:lnTo>
                  <a:pt x="1512150" y="1052048"/>
                </a:lnTo>
                <a:lnTo>
                  <a:pt x="1584837" y="1052048"/>
                </a:lnTo>
                <a:lnTo>
                  <a:pt x="1617802" y="981347"/>
                </a:lnTo>
                <a:lnTo>
                  <a:pt x="1663060" y="981347"/>
                </a:lnTo>
                <a:lnTo>
                  <a:pt x="1704176" y="967047"/>
                </a:lnTo>
                <a:lnTo>
                  <a:pt x="1737808" y="941375"/>
                </a:lnTo>
                <a:lnTo>
                  <a:pt x="1760613" y="907256"/>
                </a:lnTo>
                <a:lnTo>
                  <a:pt x="1769040" y="877461"/>
                </a:lnTo>
                <a:lnTo>
                  <a:pt x="1681276" y="877461"/>
                </a:lnTo>
                <a:lnTo>
                  <a:pt x="1627898" y="862831"/>
                </a:lnTo>
                <a:lnTo>
                  <a:pt x="1613547" y="809808"/>
                </a:lnTo>
                <a:lnTo>
                  <a:pt x="1691614" y="731754"/>
                </a:lnTo>
                <a:lnTo>
                  <a:pt x="1642714" y="722080"/>
                </a:lnTo>
                <a:close/>
              </a:path>
              <a:path w="3084195" h="2399665">
                <a:moveTo>
                  <a:pt x="1760867" y="797921"/>
                </a:moveTo>
                <a:lnTo>
                  <a:pt x="1681276" y="877461"/>
                </a:lnTo>
                <a:lnTo>
                  <a:pt x="1769040" y="877461"/>
                </a:lnTo>
                <a:lnTo>
                  <a:pt x="1771637" y="853355"/>
                </a:lnTo>
                <a:lnTo>
                  <a:pt x="1769232" y="824715"/>
                </a:lnTo>
                <a:lnTo>
                  <a:pt x="1760867" y="797921"/>
                </a:lnTo>
                <a:close/>
              </a:path>
              <a:path w="3084195" h="2399665">
                <a:moveTo>
                  <a:pt x="1209760" y="0"/>
                </a:moveTo>
                <a:lnTo>
                  <a:pt x="1164771" y="3685"/>
                </a:lnTo>
                <a:lnTo>
                  <a:pt x="1122358" y="17008"/>
                </a:lnTo>
                <a:lnTo>
                  <a:pt x="1084018" y="39106"/>
                </a:lnTo>
                <a:lnTo>
                  <a:pt x="1051249" y="69120"/>
                </a:lnTo>
                <a:lnTo>
                  <a:pt x="1025550" y="106187"/>
                </a:lnTo>
                <a:lnTo>
                  <a:pt x="1008418" y="149447"/>
                </a:lnTo>
                <a:lnTo>
                  <a:pt x="905662" y="532174"/>
                </a:lnTo>
                <a:lnTo>
                  <a:pt x="962850" y="550220"/>
                </a:lnTo>
                <a:lnTo>
                  <a:pt x="1049413" y="227158"/>
                </a:lnTo>
                <a:lnTo>
                  <a:pt x="1281024" y="227158"/>
                </a:lnTo>
                <a:lnTo>
                  <a:pt x="1065148" y="169322"/>
                </a:lnTo>
                <a:lnTo>
                  <a:pt x="1066317" y="164941"/>
                </a:lnTo>
                <a:lnTo>
                  <a:pt x="1084919" y="123560"/>
                </a:lnTo>
                <a:lnTo>
                  <a:pt x="1114499" y="91179"/>
                </a:lnTo>
                <a:lnTo>
                  <a:pt x="1152178" y="69464"/>
                </a:lnTo>
                <a:lnTo>
                  <a:pt x="1195078" y="60086"/>
                </a:lnTo>
                <a:lnTo>
                  <a:pt x="1346325" y="60086"/>
                </a:lnTo>
                <a:lnTo>
                  <a:pt x="1326529" y="41549"/>
                </a:lnTo>
                <a:lnTo>
                  <a:pt x="1293149" y="20823"/>
                </a:lnTo>
                <a:lnTo>
                  <a:pt x="1255826" y="6813"/>
                </a:lnTo>
                <a:lnTo>
                  <a:pt x="1209760" y="0"/>
                </a:lnTo>
                <a:close/>
              </a:path>
              <a:path w="3084195" h="2399665">
                <a:moveTo>
                  <a:pt x="1134452" y="459796"/>
                </a:moveTo>
                <a:lnTo>
                  <a:pt x="1118946" y="517683"/>
                </a:lnTo>
                <a:lnTo>
                  <a:pt x="1151612" y="523111"/>
                </a:lnTo>
                <a:lnTo>
                  <a:pt x="1184222" y="522055"/>
                </a:lnTo>
                <a:lnTo>
                  <a:pt x="1246136" y="500919"/>
                </a:lnTo>
                <a:lnTo>
                  <a:pt x="1285854" y="469161"/>
                </a:lnTo>
                <a:lnTo>
                  <a:pt x="1290492" y="463277"/>
                </a:lnTo>
                <a:lnTo>
                  <a:pt x="1155444" y="463277"/>
                </a:lnTo>
                <a:lnTo>
                  <a:pt x="1134452" y="459796"/>
                </a:lnTo>
                <a:close/>
              </a:path>
              <a:path w="3084195" h="2399665">
                <a:moveTo>
                  <a:pt x="1274076" y="354640"/>
                </a:moveTo>
                <a:lnTo>
                  <a:pt x="1258833" y="403523"/>
                </a:lnTo>
                <a:lnTo>
                  <a:pt x="1233437" y="436637"/>
                </a:lnTo>
                <a:lnTo>
                  <a:pt x="1196783" y="457827"/>
                </a:lnTo>
                <a:lnTo>
                  <a:pt x="1155444" y="463277"/>
                </a:lnTo>
                <a:lnTo>
                  <a:pt x="1290492" y="463277"/>
                </a:lnTo>
                <a:lnTo>
                  <a:pt x="1301448" y="449375"/>
                </a:lnTo>
                <a:lnTo>
                  <a:pt x="1313903" y="427373"/>
                </a:lnTo>
                <a:lnTo>
                  <a:pt x="1352424" y="427373"/>
                </a:lnTo>
                <a:lnTo>
                  <a:pt x="1369514" y="363581"/>
                </a:lnTo>
                <a:lnTo>
                  <a:pt x="1307464" y="363581"/>
                </a:lnTo>
                <a:lnTo>
                  <a:pt x="1274076" y="354640"/>
                </a:lnTo>
                <a:close/>
              </a:path>
              <a:path w="3084195" h="2399665">
                <a:moveTo>
                  <a:pt x="1352424" y="427373"/>
                </a:moveTo>
                <a:lnTo>
                  <a:pt x="1313903" y="427373"/>
                </a:lnTo>
                <a:lnTo>
                  <a:pt x="1349844" y="437000"/>
                </a:lnTo>
                <a:lnTo>
                  <a:pt x="1352424" y="427373"/>
                </a:lnTo>
                <a:close/>
              </a:path>
              <a:path w="3084195" h="2399665">
                <a:moveTo>
                  <a:pt x="1281024" y="227158"/>
                </a:moveTo>
                <a:lnTo>
                  <a:pt x="1049413" y="227158"/>
                </a:lnTo>
                <a:lnTo>
                  <a:pt x="1324292" y="300805"/>
                </a:lnTo>
                <a:lnTo>
                  <a:pt x="1307464" y="363581"/>
                </a:lnTo>
                <a:lnTo>
                  <a:pt x="1369514" y="363581"/>
                </a:lnTo>
                <a:lnTo>
                  <a:pt x="1382179" y="316312"/>
                </a:lnTo>
                <a:lnTo>
                  <a:pt x="1466557" y="316312"/>
                </a:lnTo>
                <a:lnTo>
                  <a:pt x="1476413" y="279520"/>
                </a:lnTo>
                <a:lnTo>
                  <a:pt x="1397596" y="258400"/>
                </a:lnTo>
                <a:lnTo>
                  <a:pt x="1398765" y="254018"/>
                </a:lnTo>
                <a:lnTo>
                  <a:pt x="1400610" y="242880"/>
                </a:lnTo>
                <a:lnTo>
                  <a:pt x="1339710" y="242880"/>
                </a:lnTo>
                <a:lnTo>
                  <a:pt x="1281024" y="227158"/>
                </a:lnTo>
                <a:close/>
              </a:path>
              <a:path w="3084195" h="2399665">
                <a:moveTo>
                  <a:pt x="1466557" y="316312"/>
                </a:moveTo>
                <a:lnTo>
                  <a:pt x="1382179" y="316312"/>
                </a:lnTo>
                <a:lnTo>
                  <a:pt x="1460906" y="337407"/>
                </a:lnTo>
                <a:lnTo>
                  <a:pt x="1466557" y="316312"/>
                </a:lnTo>
                <a:close/>
              </a:path>
              <a:path w="3084195" h="2399665">
                <a:moveTo>
                  <a:pt x="1346325" y="60086"/>
                </a:moveTo>
                <a:lnTo>
                  <a:pt x="1195078" y="60086"/>
                </a:lnTo>
                <a:lnTo>
                  <a:pt x="1240320" y="64712"/>
                </a:lnTo>
                <a:lnTo>
                  <a:pt x="1266570" y="74565"/>
                </a:lnTo>
                <a:lnTo>
                  <a:pt x="1310228" y="108048"/>
                </a:lnTo>
                <a:lnTo>
                  <a:pt x="1338207" y="156401"/>
                </a:lnTo>
                <a:lnTo>
                  <a:pt x="1345421" y="210934"/>
                </a:lnTo>
                <a:lnTo>
                  <a:pt x="1340827" y="238626"/>
                </a:lnTo>
                <a:lnTo>
                  <a:pt x="1339710" y="242880"/>
                </a:lnTo>
                <a:lnTo>
                  <a:pt x="1400610" y="242880"/>
                </a:lnTo>
                <a:lnTo>
                  <a:pt x="1405279" y="214701"/>
                </a:lnTo>
                <a:lnTo>
                  <a:pt x="1403985" y="175439"/>
                </a:lnTo>
                <a:lnTo>
                  <a:pt x="1395004" y="137170"/>
                </a:lnTo>
                <a:lnTo>
                  <a:pt x="1378458" y="100831"/>
                </a:lnTo>
                <a:lnTo>
                  <a:pt x="1355216" y="68412"/>
                </a:lnTo>
                <a:lnTo>
                  <a:pt x="1346325" y="600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51433" y="2190597"/>
            <a:ext cx="2542540" cy="2011680"/>
          </a:xfrm>
          <a:custGeom>
            <a:avLst/>
            <a:gdLst/>
            <a:ahLst/>
            <a:cxnLst/>
            <a:rect l="l" t="t" r="r" b="b"/>
            <a:pathLst>
              <a:path w="2542540" h="2011679">
                <a:moveTo>
                  <a:pt x="0" y="2011680"/>
                </a:moveTo>
                <a:lnTo>
                  <a:pt x="2542031" y="2011680"/>
                </a:lnTo>
                <a:lnTo>
                  <a:pt x="2542031" y="0"/>
                </a:lnTo>
                <a:lnTo>
                  <a:pt x="0" y="0"/>
                </a:lnTo>
                <a:lnTo>
                  <a:pt x="0" y="2011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57272" y="3077591"/>
            <a:ext cx="193675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600" b="1" spc="0" dirty="0">
                <a:solidFill>
                  <a:srgbClr val="6B6B6A"/>
                </a:solidFill>
                <a:latin typeface="BentonSans"/>
                <a:cs typeface="BentonSans"/>
              </a:rPr>
              <a:t>SAP </a:t>
            </a:r>
            <a:r>
              <a:rPr sz="1600" b="1" spc="5" dirty="0">
                <a:solidFill>
                  <a:srgbClr val="6B6B6A"/>
                </a:solidFill>
                <a:latin typeface="BentonSans"/>
                <a:cs typeface="BentonSans"/>
              </a:rPr>
              <a:t>Business</a:t>
            </a:r>
            <a:r>
              <a:rPr sz="1600" b="1" spc="-50" dirty="0">
                <a:solidFill>
                  <a:srgbClr val="6B6B6A"/>
                </a:solidFill>
                <a:latin typeface="BentonSans"/>
                <a:cs typeface="BentonSans"/>
              </a:rPr>
              <a:t> </a:t>
            </a:r>
            <a:r>
              <a:rPr sz="1600" b="1" spc="0" dirty="0">
                <a:solidFill>
                  <a:srgbClr val="6B6B6A"/>
                </a:solidFill>
                <a:latin typeface="BentonSans"/>
                <a:cs typeface="BentonSans"/>
              </a:rPr>
              <a:t>One</a:t>
            </a:r>
            <a:r>
              <a:rPr sz="1425" spc="0" baseline="32163" dirty="0">
                <a:solidFill>
                  <a:srgbClr val="6B6B6A"/>
                </a:solidFill>
                <a:latin typeface="BentonSans-Light"/>
                <a:cs typeface="BentonSans-Light"/>
              </a:rPr>
              <a:t>®</a:t>
            </a:r>
            <a:endParaRPr sz="1425" baseline="32163">
              <a:latin typeface="BentonSans-Light"/>
              <a:cs typeface="BentonSans-Ligh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330502" y="3210173"/>
            <a:ext cx="1901189" cy="682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4300" b="0" spc="-10" dirty="0">
                <a:solidFill>
                  <a:srgbClr val="6B6B6A"/>
                </a:solidFill>
                <a:latin typeface="BentonSans"/>
                <a:cs typeface="BentonSans"/>
              </a:rPr>
              <a:t>Service</a:t>
            </a:r>
            <a:endParaRPr sz="4300">
              <a:latin typeface="BentonSans"/>
              <a:cs typeface="Benton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29891" y="1799001"/>
            <a:ext cx="4507230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b="1" spc="-35" dirty="0">
                <a:solidFill>
                  <a:srgbClr val="FFFFFF"/>
                </a:solidFill>
                <a:latin typeface="BentonSans"/>
                <a:cs typeface="BentonSans"/>
              </a:rPr>
              <a:t>SAP </a:t>
            </a:r>
            <a:r>
              <a:rPr sz="3800" b="1" spc="-10" dirty="0">
                <a:solidFill>
                  <a:srgbClr val="FFFFFF"/>
                </a:solidFill>
                <a:latin typeface="BentonSans"/>
                <a:cs typeface="BentonSans"/>
              </a:rPr>
              <a:t>Business</a:t>
            </a:r>
            <a:r>
              <a:rPr sz="3800" b="1" spc="-55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3800" b="1" spc="-10" dirty="0">
                <a:solidFill>
                  <a:srgbClr val="FFFFFF"/>
                </a:solidFill>
                <a:latin typeface="BentonSans"/>
                <a:cs typeface="BentonSans"/>
              </a:rPr>
              <a:t>One</a:t>
            </a:r>
            <a:r>
              <a:rPr sz="3300" spc="-15" baseline="31565" dirty="0">
                <a:solidFill>
                  <a:srgbClr val="FFFFFF"/>
                </a:solidFill>
                <a:latin typeface="BentonSans-Light"/>
                <a:cs typeface="BentonSans-Light"/>
              </a:rPr>
              <a:t>®</a:t>
            </a:r>
            <a:endParaRPr sz="3300" baseline="31565">
              <a:latin typeface="BentonSans-Light"/>
              <a:cs typeface="BentonSans-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029891" y="1647825"/>
            <a:ext cx="4660209" cy="2897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85"/>
              </a:lnSpc>
              <a:spcBef>
                <a:spcPts val="95"/>
              </a:spcBef>
            </a:pPr>
            <a:r>
              <a:rPr sz="4000" spc="-30" dirty="0"/>
              <a:t>Service</a:t>
            </a:r>
            <a:r>
              <a:rPr lang="en-US" sz="4000" spc="-30" dirty="0"/>
              <a:t> </a:t>
            </a:r>
            <a:r>
              <a:rPr lang="en-US" sz="4000" b="1" dirty="0">
                <a:solidFill>
                  <a:srgbClr val="FBBA00"/>
                </a:solidFill>
              </a:rPr>
              <a:t>mobile</a:t>
            </a:r>
            <a:r>
              <a:rPr lang="en-US" sz="4000" b="1" spc="-60" dirty="0">
                <a:solidFill>
                  <a:srgbClr val="FBBA00"/>
                </a:solidFill>
              </a:rPr>
              <a:t> </a:t>
            </a:r>
            <a:r>
              <a:rPr lang="en-US" sz="4000" b="1" dirty="0">
                <a:solidFill>
                  <a:srgbClr val="FBBA00"/>
                </a:solidFill>
              </a:rPr>
              <a:t>app</a:t>
            </a:r>
            <a:endParaRPr lang="en-US" sz="4000" dirty="0"/>
          </a:p>
          <a:p>
            <a:pPr marL="12700">
              <a:lnSpc>
                <a:spcPts val="11785"/>
              </a:lnSpc>
              <a:spcBef>
                <a:spcPts val="95"/>
              </a:spcBef>
            </a:pPr>
            <a:endParaRPr sz="4000" spc="-30" dirty="0"/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0A889BDB-98ED-4BE9-87FB-6EE57D0BD2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46900" y="756604"/>
            <a:ext cx="3352800" cy="4507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dirty="0">
                <a:solidFill>
                  <a:srgbClr val="AF1280"/>
                </a:solidFill>
              </a:rPr>
              <a:t>Technical Information</a:t>
            </a:r>
            <a:endParaRPr dirty="0">
              <a:solidFill>
                <a:srgbClr val="AF1280"/>
              </a:solidFill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49F77757-5171-4D23-A982-6A62F1D8CD01}"/>
              </a:ext>
            </a:extLst>
          </p:cNvPr>
          <p:cNvSpPr txBox="1"/>
          <p:nvPr/>
        </p:nvSpPr>
        <p:spPr>
          <a:xfrm>
            <a:off x="5118100" y="3296011"/>
            <a:ext cx="4876800" cy="4213333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699">
              <a:lnSpc>
                <a:spcPct val="100000"/>
              </a:lnSpc>
              <a:spcBef>
                <a:spcPts val="855"/>
              </a:spcBef>
              <a:tabLst>
                <a:tab pos="205740" algn="l"/>
              </a:tabLst>
            </a:pPr>
            <a:r>
              <a:rPr lang="en-US"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For Apple iOS:</a:t>
            </a:r>
            <a:endParaRPr sz="2200" dirty="0">
              <a:latin typeface="BentonSans-Book"/>
              <a:cs typeface="BentonSans-Book"/>
            </a:endParaRPr>
          </a:p>
          <a:p>
            <a:pPr marL="193675" indent="-180975">
              <a:lnSpc>
                <a:spcPct val="100000"/>
              </a:lnSpc>
              <a:spcBef>
                <a:spcPts val="760"/>
              </a:spcBef>
              <a:buChar char="•"/>
              <a:tabLst>
                <a:tab pos="194310" algn="l"/>
              </a:tabLst>
            </a:pPr>
            <a:r>
              <a:rPr lang="en-US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SAP Business One v9.3 PL04 version for SAP HANA</a:t>
            </a:r>
            <a:endParaRPr sz="2200" dirty="0">
              <a:latin typeface="BentonSans-Book"/>
              <a:cs typeface="BentonSans-Book"/>
            </a:endParaRPr>
          </a:p>
          <a:p>
            <a:pPr marL="193675" indent="-180975">
              <a:lnSpc>
                <a:spcPct val="100000"/>
              </a:lnSpc>
              <a:spcBef>
                <a:spcPts val="760"/>
              </a:spcBef>
              <a:buChar char="•"/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Apple iPhone 5 or later, iOS8 or later</a:t>
            </a:r>
          </a:p>
          <a:p>
            <a:pPr marL="12700">
              <a:lnSpc>
                <a:spcPct val="100000"/>
              </a:lnSpc>
              <a:spcBef>
                <a:spcPts val="760"/>
              </a:spcBef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For SAP Business One Cloud:</a:t>
            </a:r>
          </a:p>
          <a:p>
            <a:pPr marL="193675" indent="-180975">
              <a:spcBef>
                <a:spcPts val="760"/>
              </a:spcBef>
              <a:buFontTx/>
              <a:buChar char="•"/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SAP Business One Cloud 1.1 PL09</a:t>
            </a:r>
          </a:p>
          <a:p>
            <a:pPr marL="193675" indent="-180975">
              <a:spcBef>
                <a:spcPts val="760"/>
              </a:spcBef>
              <a:buFontTx/>
              <a:buChar char="•"/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SAP Business One 9.3 PL04, version for SAP HANA</a:t>
            </a:r>
          </a:p>
          <a:p>
            <a:pPr marL="193675" indent="-180975">
              <a:spcBef>
                <a:spcPts val="760"/>
              </a:spcBef>
              <a:buFontTx/>
              <a:buChar char="•"/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Available in 28 languages</a:t>
            </a:r>
          </a:p>
          <a:p>
            <a:pPr marL="193675" indent="-180975">
              <a:lnSpc>
                <a:spcPct val="100000"/>
              </a:lnSpc>
              <a:spcBef>
                <a:spcPts val="760"/>
              </a:spcBef>
              <a:buChar char="•"/>
              <a:tabLst>
                <a:tab pos="194310" algn="l"/>
              </a:tabLst>
            </a:pPr>
            <a:endParaRPr lang="en-GB" sz="2200" dirty="0">
              <a:latin typeface="BentonSans"/>
              <a:cs typeface="BentonSans"/>
            </a:endParaRPr>
          </a:p>
        </p:txBody>
      </p:sp>
      <p:sp>
        <p:nvSpPr>
          <p:cNvPr id="11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0"/>
          <p:cNvSpPr/>
          <p:nvPr/>
        </p:nvSpPr>
        <p:spPr>
          <a:xfrm>
            <a:off x="1051433" y="2190597"/>
            <a:ext cx="2542540" cy="2011680"/>
          </a:xfrm>
          <a:custGeom>
            <a:avLst/>
            <a:gdLst/>
            <a:ahLst/>
            <a:cxnLst/>
            <a:rect l="l" t="t" r="r" b="b"/>
            <a:pathLst>
              <a:path w="2542540" h="2011679">
                <a:moveTo>
                  <a:pt x="0" y="2011680"/>
                </a:moveTo>
                <a:lnTo>
                  <a:pt x="2542031" y="2011680"/>
                </a:lnTo>
                <a:lnTo>
                  <a:pt x="2542031" y="0"/>
                </a:lnTo>
                <a:lnTo>
                  <a:pt x="0" y="0"/>
                </a:lnTo>
                <a:lnTo>
                  <a:pt x="0" y="2011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 txBox="1"/>
          <p:nvPr/>
        </p:nvSpPr>
        <p:spPr>
          <a:xfrm>
            <a:off x="1357272" y="3077591"/>
            <a:ext cx="193675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600" b="1" spc="0" dirty="0">
                <a:solidFill>
                  <a:srgbClr val="6B6B6A"/>
                </a:solidFill>
                <a:latin typeface="BentonSans"/>
                <a:cs typeface="BentonSans"/>
              </a:rPr>
              <a:t>SAP </a:t>
            </a:r>
            <a:r>
              <a:rPr sz="1600" b="1" spc="5" dirty="0">
                <a:solidFill>
                  <a:srgbClr val="6B6B6A"/>
                </a:solidFill>
                <a:latin typeface="BentonSans"/>
                <a:cs typeface="BentonSans"/>
              </a:rPr>
              <a:t>Business</a:t>
            </a:r>
            <a:r>
              <a:rPr sz="1600" b="1" spc="-50" dirty="0">
                <a:solidFill>
                  <a:srgbClr val="6B6B6A"/>
                </a:solidFill>
                <a:latin typeface="BentonSans"/>
                <a:cs typeface="BentonSans"/>
              </a:rPr>
              <a:t> </a:t>
            </a:r>
            <a:r>
              <a:rPr sz="1600" b="1" spc="0" dirty="0">
                <a:solidFill>
                  <a:srgbClr val="6B6B6A"/>
                </a:solidFill>
                <a:latin typeface="BentonSans"/>
                <a:cs typeface="BentonSans"/>
              </a:rPr>
              <a:t>One</a:t>
            </a:r>
            <a:r>
              <a:rPr sz="1425" spc="0" baseline="32163" dirty="0">
                <a:solidFill>
                  <a:srgbClr val="6B6B6A"/>
                </a:solidFill>
                <a:latin typeface="BentonSans-Light"/>
                <a:cs typeface="BentonSans-Light"/>
              </a:rPr>
              <a:t>®</a:t>
            </a:r>
            <a:endParaRPr sz="1425" baseline="32163">
              <a:latin typeface="BentonSans-Light"/>
              <a:cs typeface="BentonSans-Light"/>
            </a:endParaRPr>
          </a:p>
        </p:txBody>
      </p:sp>
      <p:sp>
        <p:nvSpPr>
          <p:cNvPr id="15" name="object 12"/>
          <p:cNvSpPr txBox="1">
            <a:spLocks/>
          </p:cNvSpPr>
          <p:nvPr/>
        </p:nvSpPr>
        <p:spPr>
          <a:xfrm>
            <a:off x="1330502" y="3210173"/>
            <a:ext cx="1901189" cy="682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>
              <a:defRPr sz="2850" b="1" i="0">
                <a:solidFill>
                  <a:srgbClr val="76B82A"/>
                </a:solidFill>
                <a:latin typeface="BentonSans"/>
                <a:ea typeface="+mj-ea"/>
                <a:cs typeface="BentonSans"/>
              </a:defRPr>
            </a:lvl1pPr>
          </a:lstStyle>
          <a:p>
            <a:pPr>
              <a:spcBef>
                <a:spcPts val="110"/>
              </a:spcBef>
            </a:pPr>
            <a:r>
              <a:rPr lang="en-US" sz="4300" b="0" spc="-10">
                <a:solidFill>
                  <a:srgbClr val="6B6B6A"/>
                </a:solidFill>
              </a:rPr>
              <a:t>Service</a:t>
            </a:r>
            <a:endParaRPr lang="en-US" sz="4300"/>
          </a:p>
        </p:txBody>
      </p:sp>
    </p:spTree>
    <p:extLst>
      <p:ext uri="{BB962C8B-B14F-4D97-AF65-F5344CB8AC3E}">
        <p14:creationId xmlns:p14="http://schemas.microsoft.com/office/powerpoint/2010/main" val="2757262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6">
            <a:extLst>
              <a:ext uri="{FF2B5EF4-FFF2-40B4-BE49-F238E27FC236}">
                <a16:creationId xmlns:a16="http://schemas.microsoft.com/office/drawing/2014/main" id="{0A889BDB-98ED-4BE9-87FB-6EE57D0BD2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46900" y="756604"/>
            <a:ext cx="3352800" cy="8893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dirty="0">
                <a:solidFill>
                  <a:srgbClr val="AF1280"/>
                </a:solidFill>
              </a:rPr>
              <a:t>Technical Information</a:t>
            </a:r>
            <a:br>
              <a:rPr lang="en-US" dirty="0">
                <a:solidFill>
                  <a:srgbClr val="AF1280"/>
                </a:solidFill>
              </a:rPr>
            </a:br>
            <a:r>
              <a:rPr lang="en-US" dirty="0">
                <a:solidFill>
                  <a:srgbClr val="AF1280"/>
                </a:solidFill>
              </a:rPr>
              <a:t>continued:</a:t>
            </a:r>
            <a:endParaRPr dirty="0">
              <a:solidFill>
                <a:srgbClr val="AF1280"/>
              </a:solidFill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49F77757-5171-4D23-A982-6A62F1D8CD01}"/>
              </a:ext>
            </a:extLst>
          </p:cNvPr>
          <p:cNvSpPr txBox="1"/>
          <p:nvPr/>
        </p:nvSpPr>
        <p:spPr>
          <a:xfrm>
            <a:off x="5194300" y="1952625"/>
            <a:ext cx="5105400" cy="444929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699">
              <a:lnSpc>
                <a:spcPct val="100000"/>
              </a:lnSpc>
              <a:spcBef>
                <a:spcPts val="855"/>
              </a:spcBef>
              <a:tabLst>
                <a:tab pos="205740" algn="l"/>
              </a:tabLst>
            </a:pPr>
            <a:r>
              <a:rPr lang="en-US"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Supports:</a:t>
            </a:r>
            <a:endParaRPr sz="2200" dirty="0">
              <a:latin typeface="BentonSans-Book"/>
              <a:cs typeface="BentonSans-Book"/>
            </a:endParaRPr>
          </a:p>
          <a:p>
            <a:pPr marL="193675" indent="-180975">
              <a:lnSpc>
                <a:spcPct val="100000"/>
              </a:lnSpc>
              <a:spcBef>
                <a:spcPts val="760"/>
              </a:spcBef>
              <a:buChar char="•"/>
              <a:tabLst>
                <a:tab pos="194310" algn="l"/>
              </a:tabLst>
            </a:pPr>
            <a:r>
              <a:rPr lang="en-US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Service Layer, SAP Business One Analytics and Framework</a:t>
            </a:r>
            <a:endParaRPr sz="2200" dirty="0">
              <a:latin typeface="BentonSans-Book"/>
              <a:cs typeface="BentonSans-Book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License types:</a:t>
            </a:r>
          </a:p>
          <a:p>
            <a:pPr marL="193675" indent="-180975">
              <a:spcBef>
                <a:spcPts val="760"/>
              </a:spcBef>
              <a:buFontTx/>
              <a:buChar char="•"/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Professional, Limited CRM and Mobile Service</a:t>
            </a:r>
          </a:p>
          <a:p>
            <a:pPr marL="12700">
              <a:spcBef>
                <a:spcPts val="760"/>
              </a:spcBef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Security:</a:t>
            </a:r>
          </a:p>
          <a:p>
            <a:pPr marL="193675" indent="-180975">
              <a:spcBef>
                <a:spcPts val="760"/>
              </a:spcBef>
              <a:buFontTx/>
              <a:buChar char="•"/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Basic access authentication at logon, license-based function-level and user-based data-level authorization (data ownership), valid SSL certificates enforced, Apple Face/Touch ID</a:t>
            </a:r>
          </a:p>
          <a:p>
            <a:pPr marL="193675" indent="-180975">
              <a:lnSpc>
                <a:spcPct val="100000"/>
              </a:lnSpc>
              <a:spcBef>
                <a:spcPts val="760"/>
              </a:spcBef>
              <a:buChar char="•"/>
              <a:tabLst>
                <a:tab pos="194310" algn="l"/>
              </a:tabLst>
            </a:pPr>
            <a:endParaRPr lang="en-GB" sz="2200" dirty="0">
              <a:latin typeface="BentonSans"/>
              <a:cs typeface="BentonSans"/>
            </a:endParaRPr>
          </a:p>
        </p:txBody>
      </p:sp>
      <p:sp>
        <p:nvSpPr>
          <p:cNvPr id="11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0"/>
          <p:cNvSpPr/>
          <p:nvPr/>
        </p:nvSpPr>
        <p:spPr>
          <a:xfrm>
            <a:off x="1051433" y="2190597"/>
            <a:ext cx="2542540" cy="2011680"/>
          </a:xfrm>
          <a:custGeom>
            <a:avLst/>
            <a:gdLst/>
            <a:ahLst/>
            <a:cxnLst/>
            <a:rect l="l" t="t" r="r" b="b"/>
            <a:pathLst>
              <a:path w="2542540" h="2011679">
                <a:moveTo>
                  <a:pt x="0" y="2011680"/>
                </a:moveTo>
                <a:lnTo>
                  <a:pt x="2542031" y="2011680"/>
                </a:lnTo>
                <a:lnTo>
                  <a:pt x="2542031" y="0"/>
                </a:lnTo>
                <a:lnTo>
                  <a:pt x="0" y="0"/>
                </a:lnTo>
                <a:lnTo>
                  <a:pt x="0" y="2011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 txBox="1"/>
          <p:nvPr/>
        </p:nvSpPr>
        <p:spPr>
          <a:xfrm>
            <a:off x="1357272" y="3077591"/>
            <a:ext cx="193675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600" b="1" spc="0" dirty="0">
                <a:solidFill>
                  <a:srgbClr val="6B6B6A"/>
                </a:solidFill>
                <a:latin typeface="BentonSans"/>
                <a:cs typeface="BentonSans"/>
              </a:rPr>
              <a:t>SAP </a:t>
            </a:r>
            <a:r>
              <a:rPr sz="1600" b="1" spc="5" dirty="0">
                <a:solidFill>
                  <a:srgbClr val="6B6B6A"/>
                </a:solidFill>
                <a:latin typeface="BentonSans"/>
                <a:cs typeface="BentonSans"/>
              </a:rPr>
              <a:t>Business</a:t>
            </a:r>
            <a:r>
              <a:rPr sz="1600" b="1" spc="-50" dirty="0">
                <a:solidFill>
                  <a:srgbClr val="6B6B6A"/>
                </a:solidFill>
                <a:latin typeface="BentonSans"/>
                <a:cs typeface="BentonSans"/>
              </a:rPr>
              <a:t> </a:t>
            </a:r>
            <a:r>
              <a:rPr sz="1600" b="1" spc="0" dirty="0">
                <a:solidFill>
                  <a:srgbClr val="6B6B6A"/>
                </a:solidFill>
                <a:latin typeface="BentonSans"/>
                <a:cs typeface="BentonSans"/>
              </a:rPr>
              <a:t>One</a:t>
            </a:r>
            <a:r>
              <a:rPr sz="1425" spc="0" baseline="32163" dirty="0">
                <a:solidFill>
                  <a:srgbClr val="6B6B6A"/>
                </a:solidFill>
                <a:latin typeface="BentonSans-Light"/>
                <a:cs typeface="BentonSans-Light"/>
              </a:rPr>
              <a:t>®</a:t>
            </a:r>
            <a:endParaRPr sz="1425" baseline="32163">
              <a:latin typeface="BentonSans-Light"/>
              <a:cs typeface="BentonSans-Light"/>
            </a:endParaRPr>
          </a:p>
        </p:txBody>
      </p:sp>
      <p:sp>
        <p:nvSpPr>
          <p:cNvPr id="15" name="object 12"/>
          <p:cNvSpPr txBox="1">
            <a:spLocks/>
          </p:cNvSpPr>
          <p:nvPr/>
        </p:nvSpPr>
        <p:spPr>
          <a:xfrm>
            <a:off x="1330502" y="3210173"/>
            <a:ext cx="1901189" cy="682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>
              <a:defRPr sz="2850" b="1" i="0">
                <a:solidFill>
                  <a:srgbClr val="76B82A"/>
                </a:solidFill>
                <a:latin typeface="BentonSans"/>
                <a:ea typeface="+mj-ea"/>
                <a:cs typeface="BentonSans"/>
              </a:defRPr>
            </a:lvl1pPr>
          </a:lstStyle>
          <a:p>
            <a:pPr>
              <a:spcBef>
                <a:spcPts val="110"/>
              </a:spcBef>
            </a:pPr>
            <a:r>
              <a:rPr lang="en-US" sz="4300" b="0" spc="-10">
                <a:solidFill>
                  <a:srgbClr val="6B6B6A"/>
                </a:solidFill>
              </a:rPr>
              <a:t>Service</a:t>
            </a:r>
            <a:endParaRPr lang="en-US" sz="4300"/>
          </a:p>
        </p:txBody>
      </p:sp>
    </p:spTree>
    <p:extLst>
      <p:ext uri="{BB962C8B-B14F-4D97-AF65-F5344CB8AC3E}">
        <p14:creationId xmlns:p14="http://schemas.microsoft.com/office/powerpoint/2010/main" val="1962288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29891" y="1799001"/>
            <a:ext cx="4507230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b="1" spc="-35" dirty="0">
                <a:solidFill>
                  <a:srgbClr val="FFFFFF"/>
                </a:solidFill>
                <a:latin typeface="BentonSans"/>
                <a:cs typeface="BentonSans"/>
              </a:rPr>
              <a:t>SAP </a:t>
            </a:r>
            <a:r>
              <a:rPr sz="3800" b="1" spc="-10" dirty="0">
                <a:solidFill>
                  <a:srgbClr val="FFFFFF"/>
                </a:solidFill>
                <a:latin typeface="BentonSans"/>
                <a:cs typeface="BentonSans"/>
              </a:rPr>
              <a:t>Business</a:t>
            </a:r>
            <a:r>
              <a:rPr sz="3800" b="1" spc="-55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3800" b="1" spc="-10" dirty="0">
                <a:solidFill>
                  <a:srgbClr val="FFFFFF"/>
                </a:solidFill>
                <a:latin typeface="BentonSans"/>
                <a:cs typeface="BentonSans"/>
              </a:rPr>
              <a:t>One</a:t>
            </a:r>
            <a:r>
              <a:rPr sz="3300" spc="-15" baseline="31565" dirty="0">
                <a:solidFill>
                  <a:srgbClr val="FFFFFF"/>
                </a:solidFill>
                <a:latin typeface="BentonSans-Light"/>
                <a:cs typeface="BentonSans-Light"/>
              </a:rPr>
              <a:t>®</a:t>
            </a:r>
            <a:endParaRPr sz="3300" baseline="31565">
              <a:latin typeface="BentonSans-Light"/>
              <a:cs typeface="BentonSans-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029891" y="1647825"/>
            <a:ext cx="5117409" cy="2897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85"/>
              </a:lnSpc>
              <a:spcBef>
                <a:spcPts val="95"/>
              </a:spcBef>
            </a:pPr>
            <a:r>
              <a:rPr sz="4000" spc="-30" dirty="0"/>
              <a:t>Service</a:t>
            </a:r>
            <a:r>
              <a:rPr lang="en-US" sz="4000" spc="-30" dirty="0"/>
              <a:t> </a:t>
            </a:r>
            <a:r>
              <a:rPr lang="en-US" sz="4000" b="1" dirty="0">
                <a:solidFill>
                  <a:srgbClr val="FBBA00"/>
                </a:solidFill>
              </a:rPr>
              <a:t>mobile</a:t>
            </a:r>
            <a:r>
              <a:rPr lang="en-US" sz="4000" b="1" spc="-60" dirty="0">
                <a:solidFill>
                  <a:srgbClr val="FBBA00"/>
                </a:solidFill>
              </a:rPr>
              <a:t> </a:t>
            </a:r>
            <a:r>
              <a:rPr lang="en-US" sz="4000" b="1" dirty="0">
                <a:solidFill>
                  <a:srgbClr val="FBBA00"/>
                </a:solidFill>
              </a:rPr>
              <a:t>app</a:t>
            </a:r>
            <a:endParaRPr lang="en-US" sz="4000" dirty="0"/>
          </a:p>
          <a:p>
            <a:pPr marL="12700">
              <a:lnSpc>
                <a:spcPts val="11785"/>
              </a:lnSpc>
              <a:spcBef>
                <a:spcPts val="95"/>
              </a:spcBef>
            </a:pPr>
            <a:endParaRPr sz="4000" spc="-30" dirty="0"/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0A889BDB-98ED-4BE9-87FB-6EE57D0BD2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27900" y="743438"/>
            <a:ext cx="2743200" cy="4639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AF1280"/>
                </a:solidFill>
              </a:rPr>
              <a:t>Summary</a:t>
            </a: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49F77757-5171-4D23-A982-6A62F1D8CD01}"/>
              </a:ext>
            </a:extLst>
          </p:cNvPr>
          <p:cNvSpPr txBox="1"/>
          <p:nvPr/>
        </p:nvSpPr>
        <p:spPr>
          <a:xfrm>
            <a:off x="5118100" y="3296011"/>
            <a:ext cx="4191000" cy="3772186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05104" indent="-192405">
              <a:lnSpc>
                <a:spcPct val="100000"/>
              </a:lnSpc>
              <a:spcBef>
                <a:spcPts val="855"/>
              </a:spcBef>
              <a:buChar char="•"/>
              <a:tabLst>
                <a:tab pos="205740" algn="l"/>
              </a:tabLst>
            </a:pPr>
            <a:r>
              <a:rPr lang="en-US"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Streamlined job management for mobile technicians</a:t>
            </a:r>
            <a:endParaRPr sz="2200" dirty="0">
              <a:latin typeface="BentonSans-Book"/>
              <a:cs typeface="BentonSans-Book"/>
            </a:endParaRPr>
          </a:p>
          <a:p>
            <a:pPr marL="193675" indent="-180975">
              <a:lnSpc>
                <a:spcPct val="100000"/>
              </a:lnSpc>
              <a:spcBef>
                <a:spcPts val="760"/>
              </a:spcBef>
              <a:buChar char="•"/>
              <a:tabLst>
                <a:tab pos="194310" algn="l"/>
              </a:tabLst>
            </a:pPr>
            <a:r>
              <a:rPr lang="en-US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Easy set-up and user-friendly</a:t>
            </a:r>
            <a:endParaRPr sz="2200" dirty="0">
              <a:latin typeface="BentonSans-Book"/>
              <a:cs typeface="BentonSans-Book"/>
            </a:endParaRPr>
          </a:p>
          <a:p>
            <a:pPr marL="193675" indent="-180975">
              <a:lnSpc>
                <a:spcPct val="100000"/>
              </a:lnSpc>
              <a:spcBef>
                <a:spcPts val="760"/>
              </a:spcBef>
              <a:buChar char="•"/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SAP Business One powered by SAP HANA analytics</a:t>
            </a:r>
          </a:p>
          <a:p>
            <a:pPr marL="193675" indent="-180975">
              <a:spcBef>
                <a:spcPts val="760"/>
              </a:spcBef>
              <a:buFontTx/>
              <a:buChar char="•"/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Affordable licensing options</a:t>
            </a:r>
          </a:p>
          <a:p>
            <a:pPr marL="193675" indent="-180975">
              <a:spcBef>
                <a:spcPts val="760"/>
              </a:spcBef>
              <a:buFontTx/>
              <a:buChar char="•"/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Comprehensive security</a:t>
            </a:r>
          </a:p>
          <a:p>
            <a:pPr marL="193675" indent="-180975">
              <a:spcBef>
                <a:spcPts val="760"/>
              </a:spcBef>
              <a:buFontTx/>
              <a:buChar char="•"/>
              <a:tabLst>
                <a:tab pos="194310" algn="l"/>
              </a:tabLst>
            </a:pPr>
            <a:r>
              <a:rPr lang="en-GB" sz="2200" spc="-55" dirty="0">
                <a:solidFill>
                  <a:srgbClr val="FFFFFF"/>
                </a:solidFill>
                <a:latin typeface="BentonSans-Book"/>
                <a:cs typeface="BentonSans-Book"/>
              </a:rPr>
              <a:t>Available in 28 languages</a:t>
            </a:r>
          </a:p>
          <a:p>
            <a:pPr marL="193675" indent="-180975">
              <a:lnSpc>
                <a:spcPct val="100000"/>
              </a:lnSpc>
              <a:spcBef>
                <a:spcPts val="760"/>
              </a:spcBef>
              <a:buChar char="•"/>
              <a:tabLst>
                <a:tab pos="194310" algn="l"/>
              </a:tabLst>
            </a:pPr>
            <a:endParaRPr lang="en-GB" sz="2200" dirty="0">
              <a:latin typeface="BentonSans"/>
              <a:cs typeface="BentonSans"/>
            </a:endParaRPr>
          </a:p>
        </p:txBody>
      </p:sp>
      <p:sp>
        <p:nvSpPr>
          <p:cNvPr id="11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0"/>
          <p:cNvSpPr/>
          <p:nvPr/>
        </p:nvSpPr>
        <p:spPr>
          <a:xfrm>
            <a:off x="1051433" y="2190597"/>
            <a:ext cx="2542540" cy="2011680"/>
          </a:xfrm>
          <a:custGeom>
            <a:avLst/>
            <a:gdLst/>
            <a:ahLst/>
            <a:cxnLst/>
            <a:rect l="l" t="t" r="r" b="b"/>
            <a:pathLst>
              <a:path w="2542540" h="2011679">
                <a:moveTo>
                  <a:pt x="0" y="2011680"/>
                </a:moveTo>
                <a:lnTo>
                  <a:pt x="2542031" y="2011680"/>
                </a:lnTo>
                <a:lnTo>
                  <a:pt x="2542031" y="0"/>
                </a:lnTo>
                <a:lnTo>
                  <a:pt x="0" y="0"/>
                </a:lnTo>
                <a:lnTo>
                  <a:pt x="0" y="2011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 txBox="1"/>
          <p:nvPr/>
        </p:nvSpPr>
        <p:spPr>
          <a:xfrm>
            <a:off x="1357272" y="3077591"/>
            <a:ext cx="1936750" cy="274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600" b="1" spc="0" dirty="0">
                <a:solidFill>
                  <a:srgbClr val="6B6B6A"/>
                </a:solidFill>
                <a:latin typeface="BentonSans"/>
                <a:cs typeface="BentonSans"/>
              </a:rPr>
              <a:t>SAP </a:t>
            </a:r>
            <a:r>
              <a:rPr sz="1600" b="1" spc="5" dirty="0">
                <a:solidFill>
                  <a:srgbClr val="6B6B6A"/>
                </a:solidFill>
                <a:latin typeface="BentonSans"/>
                <a:cs typeface="BentonSans"/>
              </a:rPr>
              <a:t>Business</a:t>
            </a:r>
            <a:r>
              <a:rPr sz="1600" b="1" spc="-50" dirty="0">
                <a:solidFill>
                  <a:srgbClr val="6B6B6A"/>
                </a:solidFill>
                <a:latin typeface="BentonSans"/>
                <a:cs typeface="BentonSans"/>
              </a:rPr>
              <a:t> </a:t>
            </a:r>
            <a:r>
              <a:rPr sz="1600" b="1" spc="0" dirty="0">
                <a:solidFill>
                  <a:srgbClr val="6B6B6A"/>
                </a:solidFill>
                <a:latin typeface="BentonSans"/>
                <a:cs typeface="BentonSans"/>
              </a:rPr>
              <a:t>One</a:t>
            </a:r>
            <a:r>
              <a:rPr sz="1425" spc="0" baseline="32163" dirty="0">
                <a:solidFill>
                  <a:srgbClr val="6B6B6A"/>
                </a:solidFill>
                <a:latin typeface="BentonSans-Light"/>
                <a:cs typeface="BentonSans-Light"/>
              </a:rPr>
              <a:t>®</a:t>
            </a:r>
            <a:endParaRPr sz="1425" baseline="32163">
              <a:latin typeface="BentonSans-Light"/>
              <a:cs typeface="BentonSans-Light"/>
            </a:endParaRPr>
          </a:p>
        </p:txBody>
      </p:sp>
      <p:sp>
        <p:nvSpPr>
          <p:cNvPr id="15" name="object 12"/>
          <p:cNvSpPr txBox="1">
            <a:spLocks/>
          </p:cNvSpPr>
          <p:nvPr/>
        </p:nvSpPr>
        <p:spPr>
          <a:xfrm>
            <a:off x="1330502" y="3210173"/>
            <a:ext cx="1901189" cy="682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>
              <a:defRPr sz="2850" b="1" i="0">
                <a:solidFill>
                  <a:srgbClr val="76B82A"/>
                </a:solidFill>
                <a:latin typeface="BentonSans"/>
                <a:ea typeface="+mj-ea"/>
                <a:cs typeface="BentonSans"/>
              </a:defRPr>
            </a:lvl1pPr>
          </a:lstStyle>
          <a:p>
            <a:pPr>
              <a:spcBef>
                <a:spcPts val="110"/>
              </a:spcBef>
            </a:pPr>
            <a:r>
              <a:rPr lang="en-US" sz="4300" b="0" spc="-10">
                <a:solidFill>
                  <a:srgbClr val="6B6B6A"/>
                </a:solidFill>
              </a:rPr>
              <a:t>Service</a:t>
            </a:r>
            <a:endParaRPr lang="en-US" sz="4300"/>
          </a:p>
        </p:txBody>
      </p:sp>
    </p:spTree>
    <p:extLst>
      <p:ext uri="{BB962C8B-B14F-4D97-AF65-F5344CB8AC3E}">
        <p14:creationId xmlns:p14="http://schemas.microsoft.com/office/powerpoint/2010/main" val="2581672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94287" y="2893232"/>
            <a:ext cx="2893695" cy="3968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00" b="1" dirty="0">
                <a:solidFill>
                  <a:srgbClr val="FFFFFF"/>
                </a:solidFill>
                <a:latin typeface="BentonSans"/>
                <a:cs typeface="BentonSans"/>
              </a:rPr>
              <a:t>SAP </a:t>
            </a:r>
            <a:r>
              <a:rPr sz="2400" b="1" spc="5" dirty="0">
                <a:solidFill>
                  <a:srgbClr val="FFFFFF"/>
                </a:solidFill>
                <a:latin typeface="BentonSans"/>
                <a:cs typeface="BentonSans"/>
              </a:rPr>
              <a:t>Business</a:t>
            </a:r>
            <a:r>
              <a:rPr sz="2400" b="1" spc="-65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2400" b="1" spc="5" dirty="0">
                <a:solidFill>
                  <a:srgbClr val="FFFFFF"/>
                </a:solidFill>
                <a:latin typeface="BentonSans"/>
                <a:cs typeface="BentonSans"/>
              </a:rPr>
              <a:t>One</a:t>
            </a:r>
            <a:r>
              <a:rPr sz="2100" spc="7" baseline="31746" dirty="0">
                <a:solidFill>
                  <a:srgbClr val="FFFFFF"/>
                </a:solidFill>
                <a:latin typeface="BentonSans-Light"/>
                <a:cs typeface="BentonSans-Light"/>
              </a:rPr>
              <a:t>®</a:t>
            </a:r>
            <a:endParaRPr sz="2100" baseline="31746">
              <a:latin typeface="BentonSans-Light"/>
              <a:cs typeface="BentonSans-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54378" y="3090885"/>
            <a:ext cx="2840990" cy="15703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7505"/>
              </a:lnSpc>
              <a:spcBef>
                <a:spcPts val="125"/>
              </a:spcBef>
            </a:pPr>
            <a:r>
              <a:rPr sz="6400" spc="-5" dirty="0">
                <a:solidFill>
                  <a:srgbClr val="FFFFFF"/>
                </a:solidFill>
                <a:latin typeface="BentonSans"/>
                <a:cs typeface="BentonSans"/>
              </a:rPr>
              <a:t>Service</a:t>
            </a:r>
            <a:endParaRPr sz="6400">
              <a:latin typeface="BentonSans"/>
              <a:cs typeface="BentonSans"/>
            </a:endParaRPr>
          </a:p>
          <a:p>
            <a:pPr marL="47625">
              <a:lnSpc>
                <a:spcPts val="4625"/>
              </a:lnSpc>
            </a:pPr>
            <a:r>
              <a:rPr sz="4000" b="1" dirty="0">
                <a:solidFill>
                  <a:srgbClr val="FBBA00"/>
                </a:solidFill>
                <a:latin typeface="BentonSans"/>
                <a:cs typeface="BentonSans"/>
              </a:rPr>
              <a:t>mobile</a:t>
            </a:r>
            <a:r>
              <a:rPr sz="4000" b="1" spc="-100" dirty="0">
                <a:solidFill>
                  <a:srgbClr val="FBBA00"/>
                </a:solidFill>
                <a:latin typeface="BentonSans"/>
                <a:cs typeface="BentonSans"/>
              </a:rPr>
              <a:t> </a:t>
            </a:r>
            <a:r>
              <a:rPr sz="4000" b="1" dirty="0">
                <a:solidFill>
                  <a:srgbClr val="FBBA00"/>
                </a:solidFill>
                <a:latin typeface="BentonSans"/>
                <a:cs typeface="BentonSans"/>
              </a:rPr>
              <a:t>app</a:t>
            </a:r>
            <a:endParaRPr sz="4000">
              <a:latin typeface="BentonSans"/>
              <a:cs typeface="Benton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92629" y="3654297"/>
            <a:ext cx="5220970" cy="1752600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860"/>
              </a:spcBef>
              <a:buFont typeface="BentonSans-Book"/>
              <a:buChar char="•"/>
              <a:tabLst>
                <a:tab pos="205740" algn="l"/>
              </a:tabLst>
            </a:pPr>
            <a:r>
              <a:rPr sz="2200" b="1" spc="-20" dirty="0">
                <a:solidFill>
                  <a:srgbClr val="FFFFFF"/>
                </a:solidFill>
                <a:latin typeface="BentonSans"/>
                <a:cs typeface="BentonSans"/>
              </a:rPr>
              <a:t>View </a:t>
            </a:r>
            <a:r>
              <a:rPr sz="2200" spc="-20" dirty="0">
                <a:solidFill>
                  <a:srgbClr val="FFFFFF"/>
                </a:solidFill>
                <a:latin typeface="BentonSans-Book"/>
                <a:cs typeface="BentonSans-Book"/>
              </a:rPr>
              <a:t>your</a:t>
            </a:r>
            <a:r>
              <a:rPr sz="2200" spc="-8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BentonSans-Book"/>
                <a:cs typeface="BentonSans-Book"/>
              </a:rPr>
              <a:t>tickets</a:t>
            </a:r>
            <a:endParaRPr sz="2200">
              <a:latin typeface="BentonSans-Book"/>
              <a:cs typeface="BentonSans-Book"/>
            </a:endParaRPr>
          </a:p>
          <a:p>
            <a:pPr marL="184150" indent="-171450">
              <a:lnSpc>
                <a:spcPct val="100000"/>
              </a:lnSpc>
              <a:spcBef>
                <a:spcPts val="755"/>
              </a:spcBef>
              <a:buFont typeface="BentonSans-Book"/>
              <a:buChar char="•"/>
              <a:tabLst>
                <a:tab pos="205740" algn="l"/>
              </a:tabLst>
            </a:pPr>
            <a:r>
              <a:rPr sz="2200" b="1" spc="-5" dirty="0">
                <a:solidFill>
                  <a:srgbClr val="FFFFFF"/>
                </a:solidFill>
                <a:latin typeface="BentonSans"/>
                <a:cs typeface="BentonSans"/>
              </a:rPr>
              <a:t>Filter</a:t>
            </a:r>
            <a:r>
              <a:rPr sz="2200" b="1" spc="-105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BentonSans-Book"/>
                <a:cs typeface="BentonSans-Book"/>
              </a:rPr>
              <a:t>tickets</a:t>
            </a:r>
            <a:endParaRPr sz="2200">
              <a:latin typeface="BentonSans-Book"/>
              <a:cs typeface="BentonSans-Book"/>
            </a:endParaRPr>
          </a:p>
          <a:p>
            <a:pPr marL="184150" marR="5080" indent="-171450">
              <a:lnSpc>
                <a:spcPts val="3400"/>
              </a:lnSpc>
              <a:spcBef>
                <a:spcPts val="240"/>
              </a:spcBef>
              <a:buFont typeface="BentonSans-Book"/>
              <a:buChar char="•"/>
              <a:tabLst>
                <a:tab pos="205740" algn="l"/>
              </a:tabLst>
            </a:pPr>
            <a:r>
              <a:rPr sz="2200" b="1" spc="-5" dirty="0">
                <a:solidFill>
                  <a:srgbClr val="FFFFFF"/>
                </a:solidFill>
                <a:latin typeface="BentonSans"/>
                <a:cs typeface="BentonSans"/>
              </a:rPr>
              <a:t>Check and </a:t>
            </a:r>
            <a:r>
              <a:rPr sz="2200" b="1" spc="-15" dirty="0">
                <a:solidFill>
                  <a:srgbClr val="FFFFFF"/>
                </a:solidFill>
                <a:latin typeface="BentonSans"/>
                <a:cs typeface="BentonSans"/>
              </a:rPr>
              <a:t>synchronize </a:t>
            </a:r>
            <a:r>
              <a:rPr sz="2200" spc="-15" dirty="0">
                <a:solidFill>
                  <a:srgbClr val="FFFFFF"/>
                </a:solidFill>
                <a:latin typeface="BentonSans-Book"/>
                <a:cs typeface="BentonSans-Book"/>
              </a:rPr>
              <a:t>tickets </a:t>
            </a:r>
            <a:r>
              <a:rPr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in</a:t>
            </a:r>
            <a:r>
              <a:rPr sz="2200" spc="-12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BentonSans-Book"/>
                <a:cs typeface="BentonSans-Book"/>
              </a:rPr>
              <a:t>your  </a:t>
            </a:r>
            <a:r>
              <a:rPr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monthly</a:t>
            </a:r>
            <a:r>
              <a:rPr sz="2200" spc="-10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BentonSans-Book"/>
                <a:cs typeface="BentonSans-Book"/>
              </a:rPr>
              <a:t>calendar</a:t>
            </a:r>
            <a:endParaRPr sz="22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28717" y="1284541"/>
            <a:ext cx="1151890" cy="360045"/>
          </a:xfrm>
          <a:custGeom>
            <a:avLst/>
            <a:gdLst/>
            <a:ahLst/>
            <a:cxnLst/>
            <a:rect l="l" t="t" r="r" b="b"/>
            <a:pathLst>
              <a:path w="1151889" h="360044">
                <a:moveTo>
                  <a:pt x="0" y="359867"/>
                </a:moveTo>
                <a:lnTo>
                  <a:pt x="1151559" y="359867"/>
                </a:lnTo>
                <a:lnTo>
                  <a:pt x="1151559" y="0"/>
                </a:lnTo>
                <a:lnTo>
                  <a:pt x="0" y="0"/>
                </a:lnTo>
                <a:lnTo>
                  <a:pt x="0" y="359867"/>
                </a:lnTo>
                <a:close/>
              </a:path>
            </a:pathLst>
          </a:custGeom>
          <a:solidFill>
            <a:srgbClr val="0095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28717" y="2364142"/>
            <a:ext cx="1151890" cy="360045"/>
          </a:xfrm>
          <a:custGeom>
            <a:avLst/>
            <a:gdLst/>
            <a:ahLst/>
            <a:cxnLst/>
            <a:rect l="l" t="t" r="r" b="b"/>
            <a:pathLst>
              <a:path w="1151889" h="360044">
                <a:moveTo>
                  <a:pt x="1151572" y="359867"/>
                </a:moveTo>
                <a:lnTo>
                  <a:pt x="0" y="359867"/>
                </a:lnTo>
                <a:lnTo>
                  <a:pt x="0" y="0"/>
                </a:lnTo>
                <a:lnTo>
                  <a:pt x="1151572" y="0"/>
                </a:lnTo>
                <a:lnTo>
                  <a:pt x="1151572" y="359867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28717" y="2004275"/>
            <a:ext cx="1151890" cy="360045"/>
          </a:xfrm>
          <a:custGeom>
            <a:avLst/>
            <a:gdLst/>
            <a:ahLst/>
            <a:cxnLst/>
            <a:rect l="l" t="t" r="r" b="b"/>
            <a:pathLst>
              <a:path w="1151889" h="360044">
                <a:moveTo>
                  <a:pt x="1151559" y="0"/>
                </a:moveTo>
                <a:lnTo>
                  <a:pt x="0" y="0"/>
                </a:lnTo>
                <a:lnTo>
                  <a:pt x="0" y="359867"/>
                </a:lnTo>
                <a:lnTo>
                  <a:pt x="1151559" y="359867"/>
                </a:lnTo>
                <a:lnTo>
                  <a:pt x="1151559" y="0"/>
                </a:lnTo>
                <a:close/>
              </a:path>
            </a:pathLst>
          </a:custGeom>
          <a:solidFill>
            <a:srgbClr val="C3B5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28717" y="1644408"/>
            <a:ext cx="1151890" cy="360045"/>
          </a:xfrm>
          <a:custGeom>
            <a:avLst/>
            <a:gdLst/>
            <a:ahLst/>
            <a:cxnLst/>
            <a:rect l="l" t="t" r="r" b="b"/>
            <a:pathLst>
              <a:path w="1151889" h="360044">
                <a:moveTo>
                  <a:pt x="1151559" y="0"/>
                </a:moveTo>
                <a:lnTo>
                  <a:pt x="0" y="0"/>
                </a:lnTo>
                <a:lnTo>
                  <a:pt x="0" y="359867"/>
                </a:lnTo>
                <a:lnTo>
                  <a:pt x="1151559" y="359867"/>
                </a:lnTo>
                <a:lnTo>
                  <a:pt x="1151559" y="0"/>
                </a:lnTo>
                <a:close/>
              </a:path>
            </a:pathLst>
          </a:custGeom>
          <a:solidFill>
            <a:srgbClr val="71AA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05331" y="914390"/>
            <a:ext cx="1398905" cy="1933575"/>
          </a:xfrm>
          <a:custGeom>
            <a:avLst/>
            <a:gdLst/>
            <a:ahLst/>
            <a:cxnLst/>
            <a:rect l="l" t="t" r="r" b="b"/>
            <a:pathLst>
              <a:path w="1398904" h="1933575">
                <a:moveTo>
                  <a:pt x="945934" y="0"/>
                </a:moveTo>
                <a:lnTo>
                  <a:pt x="452399" y="0"/>
                </a:lnTo>
                <a:lnTo>
                  <a:pt x="452399" y="107962"/>
                </a:lnTo>
                <a:lnTo>
                  <a:pt x="102819" y="107962"/>
                </a:lnTo>
                <a:lnTo>
                  <a:pt x="62836" y="116055"/>
                </a:lnTo>
                <a:lnTo>
                  <a:pt x="30149" y="138112"/>
                </a:lnTo>
                <a:lnTo>
                  <a:pt x="8093" y="170799"/>
                </a:lnTo>
                <a:lnTo>
                  <a:pt x="0" y="210781"/>
                </a:lnTo>
                <a:lnTo>
                  <a:pt x="0" y="1830184"/>
                </a:lnTo>
                <a:lnTo>
                  <a:pt x="8093" y="1870172"/>
                </a:lnTo>
                <a:lnTo>
                  <a:pt x="30149" y="1902858"/>
                </a:lnTo>
                <a:lnTo>
                  <a:pt x="62836" y="1924912"/>
                </a:lnTo>
                <a:lnTo>
                  <a:pt x="102819" y="1933003"/>
                </a:lnTo>
                <a:lnTo>
                  <a:pt x="1295526" y="1933003"/>
                </a:lnTo>
                <a:lnTo>
                  <a:pt x="1335509" y="1924912"/>
                </a:lnTo>
                <a:lnTo>
                  <a:pt x="1368196" y="1902858"/>
                </a:lnTo>
                <a:lnTo>
                  <a:pt x="1375604" y="1891880"/>
                </a:lnTo>
                <a:lnTo>
                  <a:pt x="102819" y="1891880"/>
                </a:lnTo>
                <a:lnTo>
                  <a:pt x="78825" y="1887025"/>
                </a:lnTo>
                <a:lnTo>
                  <a:pt x="59212" y="1873791"/>
                </a:lnTo>
                <a:lnTo>
                  <a:pt x="45978" y="1854177"/>
                </a:lnTo>
                <a:lnTo>
                  <a:pt x="41122" y="1830184"/>
                </a:lnTo>
                <a:lnTo>
                  <a:pt x="41122" y="210781"/>
                </a:lnTo>
                <a:lnTo>
                  <a:pt x="45978" y="186790"/>
                </a:lnTo>
                <a:lnTo>
                  <a:pt x="59212" y="167181"/>
                </a:lnTo>
                <a:lnTo>
                  <a:pt x="78825" y="153951"/>
                </a:lnTo>
                <a:lnTo>
                  <a:pt x="102819" y="149098"/>
                </a:lnTo>
                <a:lnTo>
                  <a:pt x="493534" y="149098"/>
                </a:lnTo>
                <a:lnTo>
                  <a:pt x="493534" y="41135"/>
                </a:lnTo>
                <a:lnTo>
                  <a:pt x="945934" y="41135"/>
                </a:lnTo>
                <a:lnTo>
                  <a:pt x="945934" y="0"/>
                </a:lnTo>
                <a:close/>
              </a:path>
              <a:path w="1398904" h="1933575">
                <a:moveTo>
                  <a:pt x="1295526" y="107962"/>
                </a:moveTo>
                <a:lnTo>
                  <a:pt x="904798" y="107962"/>
                </a:lnTo>
                <a:lnTo>
                  <a:pt x="904798" y="149098"/>
                </a:lnTo>
                <a:lnTo>
                  <a:pt x="1295526" y="149098"/>
                </a:lnTo>
                <a:lnTo>
                  <a:pt x="1319513" y="153951"/>
                </a:lnTo>
                <a:lnTo>
                  <a:pt x="1339122" y="167181"/>
                </a:lnTo>
                <a:lnTo>
                  <a:pt x="1352355" y="186790"/>
                </a:lnTo>
                <a:lnTo>
                  <a:pt x="1357210" y="210781"/>
                </a:lnTo>
                <a:lnTo>
                  <a:pt x="1357210" y="1830184"/>
                </a:lnTo>
                <a:lnTo>
                  <a:pt x="1352355" y="1854177"/>
                </a:lnTo>
                <a:lnTo>
                  <a:pt x="1339122" y="1873791"/>
                </a:lnTo>
                <a:lnTo>
                  <a:pt x="1319513" y="1887025"/>
                </a:lnTo>
                <a:lnTo>
                  <a:pt x="1295526" y="1891880"/>
                </a:lnTo>
                <a:lnTo>
                  <a:pt x="1375604" y="1891880"/>
                </a:lnTo>
                <a:lnTo>
                  <a:pt x="1390253" y="1870172"/>
                </a:lnTo>
                <a:lnTo>
                  <a:pt x="1398346" y="1830184"/>
                </a:lnTo>
                <a:lnTo>
                  <a:pt x="1398346" y="210781"/>
                </a:lnTo>
                <a:lnTo>
                  <a:pt x="1390253" y="170799"/>
                </a:lnTo>
                <a:lnTo>
                  <a:pt x="1368196" y="138112"/>
                </a:lnTo>
                <a:lnTo>
                  <a:pt x="1335509" y="116055"/>
                </a:lnTo>
                <a:lnTo>
                  <a:pt x="1295526" y="107962"/>
                </a:lnTo>
                <a:close/>
              </a:path>
              <a:path w="1398904" h="1933575">
                <a:moveTo>
                  <a:pt x="493534" y="149098"/>
                </a:moveTo>
                <a:lnTo>
                  <a:pt x="452399" y="149098"/>
                </a:lnTo>
                <a:lnTo>
                  <a:pt x="452399" y="173507"/>
                </a:lnTo>
                <a:lnTo>
                  <a:pt x="324599" y="251079"/>
                </a:lnTo>
                <a:lnTo>
                  <a:pt x="247510" y="370154"/>
                </a:lnTo>
                <a:lnTo>
                  <a:pt x="1147063" y="370154"/>
                </a:lnTo>
                <a:lnTo>
                  <a:pt x="1121997" y="329031"/>
                </a:lnTo>
                <a:lnTo>
                  <a:pt x="323138" y="329031"/>
                </a:lnTo>
                <a:lnTo>
                  <a:pt x="353999" y="281343"/>
                </a:lnTo>
                <a:lnTo>
                  <a:pt x="493534" y="196646"/>
                </a:lnTo>
                <a:lnTo>
                  <a:pt x="493534" y="149098"/>
                </a:lnTo>
                <a:close/>
              </a:path>
              <a:path w="1398904" h="1933575">
                <a:moveTo>
                  <a:pt x="945934" y="149098"/>
                </a:moveTo>
                <a:lnTo>
                  <a:pt x="904811" y="149098"/>
                </a:lnTo>
                <a:lnTo>
                  <a:pt x="904811" y="199148"/>
                </a:lnTo>
                <a:lnTo>
                  <a:pt x="1048461" y="287401"/>
                </a:lnTo>
                <a:lnTo>
                  <a:pt x="1073823" y="329031"/>
                </a:lnTo>
                <a:lnTo>
                  <a:pt x="1121997" y="329031"/>
                </a:lnTo>
                <a:lnTo>
                  <a:pt x="1078420" y="257543"/>
                </a:lnTo>
                <a:lnTo>
                  <a:pt x="945934" y="176149"/>
                </a:lnTo>
                <a:lnTo>
                  <a:pt x="945934" y="149098"/>
                </a:lnTo>
                <a:close/>
              </a:path>
              <a:path w="1398904" h="1933575">
                <a:moveTo>
                  <a:pt x="616915" y="107962"/>
                </a:moveTo>
                <a:lnTo>
                  <a:pt x="575792" y="107962"/>
                </a:lnTo>
                <a:lnTo>
                  <a:pt x="575792" y="210781"/>
                </a:lnTo>
                <a:lnTo>
                  <a:pt x="822553" y="210781"/>
                </a:lnTo>
                <a:lnTo>
                  <a:pt x="822553" y="169659"/>
                </a:lnTo>
                <a:lnTo>
                  <a:pt x="616915" y="169659"/>
                </a:lnTo>
                <a:lnTo>
                  <a:pt x="616915" y="107962"/>
                </a:lnTo>
                <a:close/>
              </a:path>
              <a:path w="1398904" h="1933575">
                <a:moveTo>
                  <a:pt x="822553" y="107962"/>
                </a:moveTo>
                <a:lnTo>
                  <a:pt x="781430" y="107962"/>
                </a:lnTo>
                <a:lnTo>
                  <a:pt x="781430" y="169659"/>
                </a:lnTo>
                <a:lnTo>
                  <a:pt x="822553" y="169659"/>
                </a:lnTo>
                <a:lnTo>
                  <a:pt x="822553" y="107962"/>
                </a:lnTo>
                <a:close/>
              </a:path>
              <a:path w="1398904" h="1933575">
                <a:moveTo>
                  <a:pt x="945934" y="41135"/>
                </a:moveTo>
                <a:lnTo>
                  <a:pt x="904811" y="41135"/>
                </a:lnTo>
                <a:lnTo>
                  <a:pt x="904811" y="107962"/>
                </a:lnTo>
                <a:lnTo>
                  <a:pt x="945934" y="107962"/>
                </a:lnTo>
                <a:lnTo>
                  <a:pt x="945934" y="411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448861" y="798953"/>
            <a:ext cx="175768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dirty="0">
                <a:solidFill>
                  <a:srgbClr val="FFFFFF"/>
                </a:solidFill>
              </a:rPr>
              <a:t>Tic</a:t>
            </a:r>
            <a:r>
              <a:rPr sz="3800" spc="-110" dirty="0">
                <a:solidFill>
                  <a:srgbClr val="FFFFFF"/>
                </a:solidFill>
              </a:rPr>
              <a:t>k</a:t>
            </a:r>
            <a:r>
              <a:rPr sz="3800" spc="-5" dirty="0">
                <a:solidFill>
                  <a:srgbClr val="FFFFFF"/>
                </a:solidFill>
              </a:rPr>
              <a:t>e</a:t>
            </a:r>
            <a:r>
              <a:rPr sz="3800" spc="-15" dirty="0">
                <a:solidFill>
                  <a:srgbClr val="FFFFFF"/>
                </a:solidFill>
              </a:rPr>
              <a:t>t</a:t>
            </a:r>
            <a:r>
              <a:rPr sz="3800" dirty="0">
                <a:solidFill>
                  <a:srgbClr val="FFFFFF"/>
                </a:solidFill>
              </a:rPr>
              <a:t>s</a:t>
            </a:r>
            <a:endParaRPr sz="3800"/>
          </a:p>
        </p:txBody>
      </p:sp>
      <p:sp>
        <p:nvSpPr>
          <p:cNvPr id="11" name="object 11"/>
          <p:cNvSpPr/>
          <p:nvPr/>
        </p:nvSpPr>
        <p:spPr>
          <a:xfrm>
            <a:off x="1065911" y="1536153"/>
            <a:ext cx="2591689" cy="459028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2629" y="2683774"/>
            <a:ext cx="4669790" cy="166623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60"/>
              </a:spcBef>
            </a:pPr>
            <a:r>
              <a:rPr sz="3600" spc="-15" dirty="0">
                <a:solidFill>
                  <a:srgbClr val="FFFFFF"/>
                </a:solidFill>
                <a:latin typeface="BentonSans-Light"/>
                <a:cs typeface="BentonSans-Light"/>
              </a:rPr>
              <a:t>Efficiently manage </a:t>
            </a:r>
            <a:r>
              <a:rPr sz="3600" spc="-5" dirty="0">
                <a:solidFill>
                  <a:srgbClr val="FFFFFF"/>
                </a:solidFill>
                <a:latin typeface="BentonSans-Light"/>
                <a:cs typeface="BentonSans-Light"/>
              </a:rPr>
              <a:t>and  </a:t>
            </a:r>
            <a:r>
              <a:rPr sz="3600" spc="-40" dirty="0">
                <a:solidFill>
                  <a:srgbClr val="FFFFFF"/>
                </a:solidFill>
                <a:latin typeface="BentonSans-Light"/>
                <a:cs typeface="BentonSans-Light"/>
              </a:rPr>
              <a:t>resolve </a:t>
            </a:r>
            <a:r>
              <a:rPr sz="3600" spc="-30" dirty="0">
                <a:solidFill>
                  <a:srgbClr val="FFFFFF"/>
                </a:solidFill>
                <a:latin typeface="BentonSans-Light"/>
                <a:cs typeface="BentonSans-Light"/>
              </a:rPr>
              <a:t>your </a:t>
            </a:r>
            <a:r>
              <a:rPr sz="3600" spc="-15" dirty="0">
                <a:solidFill>
                  <a:srgbClr val="FFFFFF"/>
                </a:solidFill>
                <a:latin typeface="BentonSans-Light"/>
                <a:cs typeface="BentonSans-Light"/>
              </a:rPr>
              <a:t>service  </a:t>
            </a:r>
            <a:r>
              <a:rPr sz="3600" spc="-20" dirty="0">
                <a:solidFill>
                  <a:srgbClr val="FFFFFF"/>
                </a:solidFill>
                <a:latin typeface="BentonSans-Light"/>
                <a:cs typeface="BentonSans-Light"/>
              </a:rPr>
              <a:t>tickets </a:t>
            </a:r>
            <a:r>
              <a:rPr sz="3600" dirty="0">
                <a:solidFill>
                  <a:srgbClr val="FFFFFF"/>
                </a:solidFill>
                <a:latin typeface="BentonSans-Light"/>
                <a:cs typeface="BentonSans-Light"/>
              </a:rPr>
              <a:t>online or</a:t>
            </a:r>
            <a:r>
              <a:rPr sz="3600" spc="-35" dirty="0">
                <a:solidFill>
                  <a:srgbClr val="FFFFFF"/>
                </a:solidFill>
                <a:latin typeface="BentonSans-Light"/>
                <a:cs typeface="BentonSans-Light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BentonSans-Light"/>
                <a:cs typeface="BentonSans-Light"/>
              </a:rPr>
              <a:t>offline</a:t>
            </a:r>
            <a:endParaRPr sz="3600">
              <a:latin typeface="BentonSans-Light"/>
              <a:cs typeface="BentonSans-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2629" y="831278"/>
            <a:ext cx="328739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b="1" spc="-20" dirty="0">
                <a:solidFill>
                  <a:srgbClr val="76B82A"/>
                </a:solidFill>
                <a:latin typeface="BentonSans"/>
                <a:cs typeface="BentonSans"/>
              </a:rPr>
              <a:t>Ticket</a:t>
            </a:r>
            <a:r>
              <a:rPr sz="3800" b="1" spc="-90" dirty="0">
                <a:solidFill>
                  <a:srgbClr val="76B82A"/>
                </a:solidFill>
                <a:latin typeface="BentonSans"/>
                <a:cs typeface="BentonSans"/>
              </a:rPr>
              <a:t> </a:t>
            </a:r>
            <a:r>
              <a:rPr sz="3800" b="1" spc="-10" dirty="0">
                <a:solidFill>
                  <a:srgbClr val="76B82A"/>
                </a:solidFill>
                <a:latin typeface="BentonSans"/>
                <a:cs typeface="BentonSans"/>
              </a:rPr>
              <a:t>Details</a:t>
            </a:r>
            <a:endParaRPr sz="3800">
              <a:latin typeface="BentonSans"/>
              <a:cs typeface="Benton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28928" y="1518056"/>
            <a:ext cx="2587040" cy="461737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82626" y="4037205"/>
            <a:ext cx="43046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FFFFFF"/>
                </a:solidFill>
                <a:latin typeface="BentonSans-Book"/>
                <a:cs typeface="BentonSans-Book"/>
              </a:rPr>
              <a:t>Review </a:t>
            </a:r>
            <a:r>
              <a:rPr sz="2400" spc="-10" dirty="0">
                <a:solidFill>
                  <a:srgbClr val="FFFFFF"/>
                </a:solidFill>
                <a:latin typeface="BentonSans-Book"/>
                <a:cs typeface="BentonSans-Book"/>
              </a:rPr>
              <a:t>service </a:t>
            </a:r>
            <a:r>
              <a:rPr sz="2400" spc="-15" dirty="0">
                <a:solidFill>
                  <a:srgbClr val="FFFFFF"/>
                </a:solidFill>
                <a:latin typeface="BentonSans-Book"/>
                <a:cs typeface="BentonSans-Book"/>
              </a:rPr>
              <a:t>contract</a:t>
            </a:r>
            <a:r>
              <a:rPr sz="2400" spc="1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BentonSans-Book"/>
                <a:cs typeface="BentonSans-Book"/>
              </a:rPr>
              <a:t>details</a:t>
            </a:r>
            <a:endParaRPr sz="24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56"/>
            <a:ext cx="2587040" cy="461737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8928" y="4028236"/>
            <a:ext cx="2587625" cy="2107565"/>
          </a:xfrm>
          <a:custGeom>
            <a:avLst/>
            <a:gdLst/>
            <a:ahLst/>
            <a:cxnLst/>
            <a:rect l="l" t="t" r="r" b="b"/>
            <a:pathLst>
              <a:path w="2587625" h="2107565">
                <a:moveTo>
                  <a:pt x="0" y="2107196"/>
                </a:moveTo>
                <a:lnTo>
                  <a:pt x="2587040" y="2107196"/>
                </a:lnTo>
                <a:lnTo>
                  <a:pt x="2587040" y="0"/>
                </a:lnTo>
                <a:lnTo>
                  <a:pt x="0" y="0"/>
                </a:lnTo>
                <a:lnTo>
                  <a:pt x="0" y="2107196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61562" y="2219839"/>
            <a:ext cx="1464945" cy="1464945"/>
          </a:xfrm>
          <a:custGeom>
            <a:avLst/>
            <a:gdLst/>
            <a:ahLst/>
            <a:cxnLst/>
            <a:rect l="l" t="t" r="r" b="b"/>
            <a:pathLst>
              <a:path w="1464945" h="1464945">
                <a:moveTo>
                  <a:pt x="733425" y="0"/>
                </a:moveTo>
                <a:lnTo>
                  <a:pt x="732434" y="0"/>
                </a:lnTo>
                <a:lnTo>
                  <a:pt x="682630" y="1666"/>
                </a:lnTo>
                <a:lnTo>
                  <a:pt x="633721" y="6594"/>
                </a:lnTo>
                <a:lnTo>
                  <a:pt x="585815" y="14679"/>
                </a:lnTo>
                <a:lnTo>
                  <a:pt x="539018" y="25815"/>
                </a:lnTo>
                <a:lnTo>
                  <a:pt x="493437" y="39899"/>
                </a:lnTo>
                <a:lnTo>
                  <a:pt x="449179" y="56824"/>
                </a:lnTo>
                <a:lnTo>
                  <a:pt x="406351" y="76486"/>
                </a:lnTo>
                <a:lnTo>
                  <a:pt x="365061" y="98780"/>
                </a:lnTo>
                <a:lnTo>
                  <a:pt x="324986" y="123804"/>
                </a:lnTo>
                <a:lnTo>
                  <a:pt x="286699" y="151288"/>
                </a:lnTo>
                <a:lnTo>
                  <a:pt x="250308" y="181121"/>
                </a:lnTo>
                <a:lnTo>
                  <a:pt x="215925" y="213192"/>
                </a:lnTo>
                <a:lnTo>
                  <a:pt x="183659" y="247392"/>
                </a:lnTo>
                <a:lnTo>
                  <a:pt x="153621" y="283608"/>
                </a:lnTo>
                <a:lnTo>
                  <a:pt x="125920" y="321732"/>
                </a:lnTo>
                <a:lnTo>
                  <a:pt x="100668" y="361653"/>
                </a:lnTo>
                <a:lnTo>
                  <a:pt x="77973" y="403259"/>
                </a:lnTo>
                <a:lnTo>
                  <a:pt x="57948" y="446441"/>
                </a:lnTo>
                <a:lnTo>
                  <a:pt x="40700" y="491088"/>
                </a:lnTo>
                <a:lnTo>
                  <a:pt x="26342" y="537090"/>
                </a:lnTo>
                <a:lnTo>
                  <a:pt x="14982" y="584336"/>
                </a:lnTo>
                <a:lnTo>
                  <a:pt x="6732" y="632716"/>
                </a:lnTo>
                <a:lnTo>
                  <a:pt x="1696" y="682266"/>
                </a:lnTo>
                <a:lnTo>
                  <a:pt x="0" y="732434"/>
                </a:lnTo>
                <a:lnTo>
                  <a:pt x="1701" y="782749"/>
                </a:lnTo>
                <a:lnTo>
                  <a:pt x="6732" y="832152"/>
                </a:lnTo>
                <a:lnTo>
                  <a:pt x="14982" y="880532"/>
                </a:lnTo>
                <a:lnTo>
                  <a:pt x="26342" y="927778"/>
                </a:lnTo>
                <a:lnTo>
                  <a:pt x="40700" y="973779"/>
                </a:lnTo>
                <a:lnTo>
                  <a:pt x="57948" y="1018427"/>
                </a:lnTo>
                <a:lnTo>
                  <a:pt x="77973" y="1061609"/>
                </a:lnTo>
                <a:lnTo>
                  <a:pt x="100668" y="1103215"/>
                </a:lnTo>
                <a:lnTo>
                  <a:pt x="125920" y="1143136"/>
                </a:lnTo>
                <a:lnTo>
                  <a:pt x="153621" y="1181259"/>
                </a:lnTo>
                <a:lnTo>
                  <a:pt x="183659" y="1217476"/>
                </a:lnTo>
                <a:lnTo>
                  <a:pt x="215925" y="1251676"/>
                </a:lnTo>
                <a:lnTo>
                  <a:pt x="250308" y="1283747"/>
                </a:lnTo>
                <a:lnTo>
                  <a:pt x="286699" y="1313580"/>
                </a:lnTo>
                <a:lnTo>
                  <a:pt x="324986" y="1341063"/>
                </a:lnTo>
                <a:lnTo>
                  <a:pt x="365061" y="1366088"/>
                </a:lnTo>
                <a:lnTo>
                  <a:pt x="406351" y="1388378"/>
                </a:lnTo>
                <a:lnTo>
                  <a:pt x="449179" y="1408038"/>
                </a:lnTo>
                <a:lnTo>
                  <a:pt x="493437" y="1424963"/>
                </a:lnTo>
                <a:lnTo>
                  <a:pt x="539018" y="1439048"/>
                </a:lnTo>
                <a:lnTo>
                  <a:pt x="585815" y="1450186"/>
                </a:lnTo>
                <a:lnTo>
                  <a:pt x="633721" y="1458272"/>
                </a:lnTo>
                <a:lnTo>
                  <a:pt x="682630" y="1463202"/>
                </a:lnTo>
                <a:lnTo>
                  <a:pt x="732434" y="1464868"/>
                </a:lnTo>
                <a:lnTo>
                  <a:pt x="733425" y="1464868"/>
                </a:lnTo>
                <a:lnTo>
                  <a:pt x="783376" y="1463117"/>
                </a:lnTo>
                <a:lnTo>
                  <a:pt x="832431" y="1458086"/>
                </a:lnTo>
                <a:lnTo>
                  <a:pt x="880480" y="1449882"/>
                </a:lnTo>
                <a:lnTo>
                  <a:pt x="927412" y="1438611"/>
                </a:lnTo>
                <a:lnTo>
                  <a:pt x="973119" y="1424381"/>
                </a:lnTo>
                <a:lnTo>
                  <a:pt x="1017490" y="1407297"/>
                </a:lnTo>
                <a:lnTo>
                  <a:pt x="1060417" y="1387466"/>
                </a:lnTo>
                <a:lnTo>
                  <a:pt x="1101788" y="1364995"/>
                </a:lnTo>
                <a:lnTo>
                  <a:pt x="1141658" y="1339924"/>
                </a:lnTo>
                <a:lnTo>
                  <a:pt x="1179747" y="1312414"/>
                </a:lnTo>
                <a:lnTo>
                  <a:pt x="1215947" y="1282574"/>
                </a:lnTo>
                <a:lnTo>
                  <a:pt x="1250147" y="1250513"/>
                </a:lnTo>
                <a:lnTo>
                  <a:pt x="1280091" y="1218628"/>
                </a:lnTo>
                <a:lnTo>
                  <a:pt x="499668" y="1218628"/>
                </a:lnTo>
                <a:lnTo>
                  <a:pt x="499668" y="1042225"/>
                </a:lnTo>
                <a:lnTo>
                  <a:pt x="613295" y="1042225"/>
                </a:lnTo>
                <a:lnTo>
                  <a:pt x="613295" y="659701"/>
                </a:lnTo>
                <a:lnTo>
                  <a:pt x="499554" y="659701"/>
                </a:lnTo>
                <a:lnTo>
                  <a:pt x="499554" y="523798"/>
                </a:lnTo>
                <a:lnTo>
                  <a:pt x="1434363" y="523798"/>
                </a:lnTo>
                <a:lnTo>
                  <a:pt x="1424395" y="491758"/>
                </a:lnTo>
                <a:lnTo>
                  <a:pt x="1407247" y="447219"/>
                </a:lnTo>
                <a:lnTo>
                  <a:pt x="1405984" y="444487"/>
                </a:lnTo>
                <a:lnTo>
                  <a:pt x="612101" y="444487"/>
                </a:lnTo>
                <a:lnTo>
                  <a:pt x="612101" y="246240"/>
                </a:lnTo>
                <a:lnTo>
                  <a:pt x="1280091" y="246240"/>
                </a:lnTo>
                <a:lnTo>
                  <a:pt x="1250147" y="214355"/>
                </a:lnTo>
                <a:lnTo>
                  <a:pt x="1215947" y="182294"/>
                </a:lnTo>
                <a:lnTo>
                  <a:pt x="1179747" y="152454"/>
                </a:lnTo>
                <a:lnTo>
                  <a:pt x="1141658" y="124943"/>
                </a:lnTo>
                <a:lnTo>
                  <a:pt x="1101788" y="99872"/>
                </a:lnTo>
                <a:lnTo>
                  <a:pt x="1060417" y="77398"/>
                </a:lnTo>
                <a:lnTo>
                  <a:pt x="1017490" y="57566"/>
                </a:lnTo>
                <a:lnTo>
                  <a:pt x="973119" y="40482"/>
                </a:lnTo>
                <a:lnTo>
                  <a:pt x="927412" y="26252"/>
                </a:lnTo>
                <a:lnTo>
                  <a:pt x="880480" y="14983"/>
                </a:lnTo>
                <a:lnTo>
                  <a:pt x="832431" y="6780"/>
                </a:lnTo>
                <a:lnTo>
                  <a:pt x="783376" y="1750"/>
                </a:lnTo>
                <a:lnTo>
                  <a:pt x="733425" y="0"/>
                </a:lnTo>
                <a:close/>
              </a:path>
              <a:path w="1464945" h="1464945">
                <a:moveTo>
                  <a:pt x="1434363" y="523798"/>
                </a:moveTo>
                <a:lnTo>
                  <a:pt x="851154" y="523798"/>
                </a:lnTo>
                <a:lnTo>
                  <a:pt x="851154" y="1042225"/>
                </a:lnTo>
                <a:lnTo>
                  <a:pt x="965403" y="1042225"/>
                </a:lnTo>
                <a:lnTo>
                  <a:pt x="965403" y="1218628"/>
                </a:lnTo>
                <a:lnTo>
                  <a:pt x="1280091" y="1218628"/>
                </a:lnTo>
                <a:lnTo>
                  <a:pt x="1282238" y="1216341"/>
                </a:lnTo>
                <a:lnTo>
                  <a:pt x="1312112" y="1180168"/>
                </a:lnTo>
                <a:lnTo>
                  <a:pt x="1339659" y="1142103"/>
                </a:lnTo>
                <a:lnTo>
                  <a:pt x="1364770" y="1102255"/>
                </a:lnTo>
                <a:lnTo>
                  <a:pt x="1387336" y="1060734"/>
                </a:lnTo>
                <a:lnTo>
                  <a:pt x="1407247" y="1017649"/>
                </a:lnTo>
                <a:lnTo>
                  <a:pt x="1424395" y="973110"/>
                </a:lnTo>
                <a:lnTo>
                  <a:pt x="1438669" y="927226"/>
                </a:lnTo>
                <a:lnTo>
                  <a:pt x="1449962" y="880108"/>
                </a:lnTo>
                <a:lnTo>
                  <a:pt x="1458163" y="831863"/>
                </a:lnTo>
                <a:lnTo>
                  <a:pt x="1463164" y="782602"/>
                </a:lnTo>
                <a:lnTo>
                  <a:pt x="1464856" y="732434"/>
                </a:lnTo>
                <a:lnTo>
                  <a:pt x="1463149" y="682118"/>
                </a:lnTo>
                <a:lnTo>
                  <a:pt x="1458163" y="633005"/>
                </a:lnTo>
                <a:lnTo>
                  <a:pt x="1449962" y="584760"/>
                </a:lnTo>
                <a:lnTo>
                  <a:pt x="1438669" y="537641"/>
                </a:lnTo>
                <a:lnTo>
                  <a:pt x="1434363" y="523798"/>
                </a:lnTo>
                <a:close/>
              </a:path>
              <a:path w="1464945" h="1464945">
                <a:moveTo>
                  <a:pt x="1280091" y="246240"/>
                </a:moveTo>
                <a:lnTo>
                  <a:pt x="852360" y="246240"/>
                </a:lnTo>
                <a:lnTo>
                  <a:pt x="852360" y="444487"/>
                </a:lnTo>
                <a:lnTo>
                  <a:pt x="1405984" y="444487"/>
                </a:lnTo>
                <a:lnTo>
                  <a:pt x="1387336" y="404134"/>
                </a:lnTo>
                <a:lnTo>
                  <a:pt x="1364770" y="362613"/>
                </a:lnTo>
                <a:lnTo>
                  <a:pt x="1339659" y="322765"/>
                </a:lnTo>
                <a:lnTo>
                  <a:pt x="1312112" y="284700"/>
                </a:lnTo>
                <a:lnTo>
                  <a:pt x="1282238" y="248527"/>
                </a:lnTo>
                <a:lnTo>
                  <a:pt x="1280091" y="246240"/>
                </a:lnTo>
                <a:close/>
              </a:path>
            </a:pathLst>
          </a:custGeom>
          <a:solidFill>
            <a:srgbClr val="76B8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63353" y="2319710"/>
            <a:ext cx="363220" cy="1265555"/>
          </a:xfrm>
          <a:custGeom>
            <a:avLst/>
            <a:gdLst/>
            <a:ahLst/>
            <a:cxnLst/>
            <a:rect l="l" t="t" r="r" b="b"/>
            <a:pathLst>
              <a:path w="363220" h="1265554">
                <a:moveTo>
                  <a:pt x="0" y="0"/>
                </a:moveTo>
                <a:lnTo>
                  <a:pt x="0" y="1265123"/>
                </a:lnTo>
                <a:lnTo>
                  <a:pt x="39870" y="1240052"/>
                </a:lnTo>
                <a:lnTo>
                  <a:pt x="77959" y="1212541"/>
                </a:lnTo>
                <a:lnTo>
                  <a:pt x="114158" y="1182701"/>
                </a:lnTo>
                <a:lnTo>
                  <a:pt x="148358" y="1150640"/>
                </a:lnTo>
                <a:lnTo>
                  <a:pt x="180450" y="1116468"/>
                </a:lnTo>
                <a:lnTo>
                  <a:pt x="210324" y="1080295"/>
                </a:lnTo>
                <a:lnTo>
                  <a:pt x="237871" y="1042230"/>
                </a:lnTo>
                <a:lnTo>
                  <a:pt x="262982" y="1002382"/>
                </a:lnTo>
                <a:lnTo>
                  <a:pt x="285547" y="960861"/>
                </a:lnTo>
                <a:lnTo>
                  <a:pt x="305459" y="917776"/>
                </a:lnTo>
                <a:lnTo>
                  <a:pt x="322606" y="873237"/>
                </a:lnTo>
                <a:lnTo>
                  <a:pt x="336881" y="827354"/>
                </a:lnTo>
                <a:lnTo>
                  <a:pt x="348174" y="780235"/>
                </a:lnTo>
                <a:lnTo>
                  <a:pt x="356375" y="731990"/>
                </a:lnTo>
                <a:lnTo>
                  <a:pt x="361376" y="682729"/>
                </a:lnTo>
                <a:lnTo>
                  <a:pt x="363067" y="632561"/>
                </a:lnTo>
                <a:lnTo>
                  <a:pt x="361376" y="582393"/>
                </a:lnTo>
                <a:lnTo>
                  <a:pt x="356375" y="533132"/>
                </a:lnTo>
                <a:lnTo>
                  <a:pt x="348174" y="484887"/>
                </a:lnTo>
                <a:lnTo>
                  <a:pt x="336881" y="437769"/>
                </a:lnTo>
                <a:lnTo>
                  <a:pt x="322606" y="391885"/>
                </a:lnTo>
                <a:lnTo>
                  <a:pt x="305459" y="347346"/>
                </a:lnTo>
                <a:lnTo>
                  <a:pt x="285547" y="304261"/>
                </a:lnTo>
                <a:lnTo>
                  <a:pt x="262982" y="262740"/>
                </a:lnTo>
                <a:lnTo>
                  <a:pt x="237871" y="222892"/>
                </a:lnTo>
                <a:lnTo>
                  <a:pt x="210324" y="184827"/>
                </a:lnTo>
                <a:lnTo>
                  <a:pt x="180450" y="148654"/>
                </a:lnTo>
                <a:lnTo>
                  <a:pt x="148358" y="114482"/>
                </a:lnTo>
                <a:lnTo>
                  <a:pt x="114158" y="82421"/>
                </a:lnTo>
                <a:lnTo>
                  <a:pt x="77959" y="52581"/>
                </a:lnTo>
                <a:lnTo>
                  <a:pt x="39870" y="25071"/>
                </a:lnTo>
                <a:lnTo>
                  <a:pt x="0" y="0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94991" y="2219837"/>
            <a:ext cx="368935" cy="1464945"/>
          </a:xfrm>
          <a:custGeom>
            <a:avLst/>
            <a:gdLst/>
            <a:ahLst/>
            <a:cxnLst/>
            <a:rect l="l" t="t" r="r" b="b"/>
            <a:pathLst>
              <a:path w="368934" h="1464945">
                <a:moveTo>
                  <a:pt x="0" y="0"/>
                </a:moveTo>
                <a:lnTo>
                  <a:pt x="0" y="246240"/>
                </a:lnTo>
                <a:lnTo>
                  <a:pt x="118935" y="246240"/>
                </a:lnTo>
                <a:lnTo>
                  <a:pt x="118935" y="444487"/>
                </a:lnTo>
                <a:lnTo>
                  <a:pt x="0" y="444487"/>
                </a:lnTo>
                <a:lnTo>
                  <a:pt x="0" y="523811"/>
                </a:lnTo>
                <a:lnTo>
                  <a:pt x="117729" y="523811"/>
                </a:lnTo>
                <a:lnTo>
                  <a:pt x="117729" y="1042225"/>
                </a:lnTo>
                <a:lnTo>
                  <a:pt x="231965" y="1042225"/>
                </a:lnTo>
                <a:lnTo>
                  <a:pt x="231965" y="1218628"/>
                </a:lnTo>
                <a:lnTo>
                  <a:pt x="0" y="1218628"/>
                </a:lnTo>
                <a:lnTo>
                  <a:pt x="0" y="1464868"/>
                </a:lnTo>
                <a:lnTo>
                  <a:pt x="49948" y="1463117"/>
                </a:lnTo>
                <a:lnTo>
                  <a:pt x="99001" y="1458086"/>
                </a:lnTo>
                <a:lnTo>
                  <a:pt x="147049" y="1449882"/>
                </a:lnTo>
                <a:lnTo>
                  <a:pt x="193982" y="1438611"/>
                </a:lnTo>
                <a:lnTo>
                  <a:pt x="239691" y="1424381"/>
                </a:lnTo>
                <a:lnTo>
                  <a:pt x="284064" y="1407297"/>
                </a:lnTo>
                <a:lnTo>
                  <a:pt x="326991" y="1387466"/>
                </a:lnTo>
                <a:lnTo>
                  <a:pt x="368363" y="1364996"/>
                </a:lnTo>
                <a:lnTo>
                  <a:pt x="368363" y="99872"/>
                </a:lnTo>
                <a:lnTo>
                  <a:pt x="326991" y="77402"/>
                </a:lnTo>
                <a:lnTo>
                  <a:pt x="284064" y="57571"/>
                </a:lnTo>
                <a:lnTo>
                  <a:pt x="239691" y="40487"/>
                </a:lnTo>
                <a:lnTo>
                  <a:pt x="193982" y="26257"/>
                </a:lnTo>
                <a:lnTo>
                  <a:pt x="147049" y="14986"/>
                </a:lnTo>
                <a:lnTo>
                  <a:pt x="99001" y="6782"/>
                </a:lnTo>
                <a:lnTo>
                  <a:pt x="49948" y="1751"/>
                </a:lnTo>
                <a:lnTo>
                  <a:pt x="0" y="0"/>
                </a:lnTo>
                <a:close/>
              </a:path>
            </a:pathLst>
          </a:custGeom>
          <a:solidFill>
            <a:srgbClr val="DCB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26627" y="2219837"/>
            <a:ext cx="368935" cy="1464945"/>
          </a:xfrm>
          <a:custGeom>
            <a:avLst/>
            <a:gdLst/>
            <a:ahLst/>
            <a:cxnLst/>
            <a:rect l="l" t="t" r="r" b="b"/>
            <a:pathLst>
              <a:path w="368934" h="1464945">
                <a:moveTo>
                  <a:pt x="368363" y="0"/>
                </a:moveTo>
                <a:lnTo>
                  <a:pt x="367372" y="0"/>
                </a:lnTo>
                <a:lnTo>
                  <a:pt x="317569" y="1666"/>
                </a:lnTo>
                <a:lnTo>
                  <a:pt x="268660" y="6594"/>
                </a:lnTo>
                <a:lnTo>
                  <a:pt x="220753" y="14679"/>
                </a:lnTo>
                <a:lnTo>
                  <a:pt x="173956" y="25815"/>
                </a:lnTo>
                <a:lnTo>
                  <a:pt x="128375" y="39899"/>
                </a:lnTo>
                <a:lnTo>
                  <a:pt x="84117" y="56824"/>
                </a:lnTo>
                <a:lnTo>
                  <a:pt x="41290" y="76486"/>
                </a:lnTo>
                <a:lnTo>
                  <a:pt x="0" y="98780"/>
                </a:lnTo>
                <a:lnTo>
                  <a:pt x="0" y="1366088"/>
                </a:lnTo>
                <a:lnTo>
                  <a:pt x="41290" y="1388378"/>
                </a:lnTo>
                <a:lnTo>
                  <a:pt x="84117" y="1408038"/>
                </a:lnTo>
                <a:lnTo>
                  <a:pt x="128375" y="1424963"/>
                </a:lnTo>
                <a:lnTo>
                  <a:pt x="173956" y="1439048"/>
                </a:lnTo>
                <a:lnTo>
                  <a:pt x="220753" y="1450186"/>
                </a:lnTo>
                <a:lnTo>
                  <a:pt x="268660" y="1458272"/>
                </a:lnTo>
                <a:lnTo>
                  <a:pt x="317569" y="1463202"/>
                </a:lnTo>
                <a:lnTo>
                  <a:pt x="367372" y="1464868"/>
                </a:lnTo>
                <a:lnTo>
                  <a:pt x="368363" y="1464868"/>
                </a:lnTo>
                <a:lnTo>
                  <a:pt x="368363" y="1218628"/>
                </a:lnTo>
                <a:lnTo>
                  <a:pt x="134594" y="1218628"/>
                </a:lnTo>
                <a:lnTo>
                  <a:pt x="134594" y="1042225"/>
                </a:lnTo>
                <a:lnTo>
                  <a:pt x="248234" y="1042225"/>
                </a:lnTo>
                <a:lnTo>
                  <a:pt x="248234" y="659701"/>
                </a:lnTo>
                <a:lnTo>
                  <a:pt x="134492" y="659701"/>
                </a:lnTo>
                <a:lnTo>
                  <a:pt x="134492" y="523811"/>
                </a:lnTo>
                <a:lnTo>
                  <a:pt x="368363" y="523811"/>
                </a:lnTo>
                <a:lnTo>
                  <a:pt x="368363" y="444487"/>
                </a:lnTo>
                <a:lnTo>
                  <a:pt x="247040" y="444487"/>
                </a:lnTo>
                <a:lnTo>
                  <a:pt x="247040" y="246240"/>
                </a:lnTo>
                <a:lnTo>
                  <a:pt x="368363" y="246240"/>
                </a:lnTo>
                <a:lnTo>
                  <a:pt x="368363" y="0"/>
                </a:lnTo>
                <a:close/>
              </a:path>
            </a:pathLst>
          </a:custGeom>
          <a:solidFill>
            <a:srgbClr val="B8BD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1221" y="3418274"/>
            <a:ext cx="466090" cy="0"/>
          </a:xfrm>
          <a:custGeom>
            <a:avLst/>
            <a:gdLst/>
            <a:ahLst/>
            <a:cxnLst/>
            <a:rect l="l" t="t" r="r" b="b"/>
            <a:pathLst>
              <a:path w="466090">
                <a:moveTo>
                  <a:pt x="0" y="0"/>
                </a:moveTo>
                <a:lnTo>
                  <a:pt x="465734" y="0"/>
                </a:lnTo>
              </a:path>
            </a:pathLst>
          </a:custGeom>
          <a:ln w="406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81180" y="3301434"/>
            <a:ext cx="0" cy="96520"/>
          </a:xfrm>
          <a:custGeom>
            <a:avLst/>
            <a:gdLst/>
            <a:ahLst/>
            <a:cxnLst/>
            <a:rect l="l" t="t" r="r" b="b"/>
            <a:pathLst>
              <a:path h="96520">
                <a:moveTo>
                  <a:pt x="0" y="0"/>
                </a:moveTo>
                <a:lnTo>
                  <a:pt x="0" y="96519"/>
                </a:lnTo>
              </a:path>
            </a:pathLst>
          </a:custGeom>
          <a:ln w="399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961221" y="3281749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555" y="0"/>
                </a:lnTo>
              </a:path>
            </a:pathLst>
          </a:custGeom>
          <a:ln w="393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94819" y="2879794"/>
            <a:ext cx="0" cy="382270"/>
          </a:xfrm>
          <a:custGeom>
            <a:avLst/>
            <a:gdLst/>
            <a:ahLst/>
            <a:cxnLst/>
            <a:rect l="l" t="t" r="r" b="b"/>
            <a:pathLst>
              <a:path h="382270">
                <a:moveTo>
                  <a:pt x="0" y="0"/>
                </a:moveTo>
                <a:lnTo>
                  <a:pt x="0" y="382270"/>
                </a:lnTo>
              </a:path>
            </a:pathLst>
          </a:custGeom>
          <a:ln w="399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61120" y="2859474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657" y="0"/>
                </a:lnTo>
              </a:path>
            </a:pathLst>
          </a:custGeom>
          <a:ln w="406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61120" y="2783274"/>
            <a:ext cx="40005" cy="55880"/>
          </a:xfrm>
          <a:custGeom>
            <a:avLst/>
            <a:gdLst/>
            <a:ahLst/>
            <a:cxnLst/>
            <a:rect l="l" t="t" r="r" b="b"/>
            <a:pathLst>
              <a:path w="40004" h="55880">
                <a:moveTo>
                  <a:pt x="0" y="55879"/>
                </a:moveTo>
                <a:lnTo>
                  <a:pt x="39903" y="55879"/>
                </a:lnTo>
                <a:lnTo>
                  <a:pt x="39903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61120" y="2763589"/>
            <a:ext cx="351790" cy="0"/>
          </a:xfrm>
          <a:custGeom>
            <a:avLst/>
            <a:gdLst/>
            <a:ahLst/>
            <a:cxnLst/>
            <a:rect l="l" t="t" r="r" b="b"/>
            <a:pathLst>
              <a:path w="351790">
                <a:moveTo>
                  <a:pt x="0" y="0"/>
                </a:moveTo>
                <a:lnTo>
                  <a:pt x="351599" y="0"/>
                </a:lnTo>
              </a:path>
            </a:pathLst>
          </a:custGeom>
          <a:ln w="393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407004" y="3301434"/>
            <a:ext cx="0" cy="96520"/>
          </a:xfrm>
          <a:custGeom>
            <a:avLst/>
            <a:gdLst/>
            <a:ahLst/>
            <a:cxnLst/>
            <a:rect l="l" t="t" r="r" b="b"/>
            <a:pathLst>
              <a:path h="96520">
                <a:moveTo>
                  <a:pt x="0" y="0"/>
                </a:moveTo>
                <a:lnTo>
                  <a:pt x="0" y="96519"/>
                </a:lnTo>
              </a:path>
            </a:pathLst>
          </a:custGeom>
          <a:ln w="39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72816" y="3281749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4139" y="0"/>
                </a:lnTo>
              </a:path>
            </a:pathLst>
          </a:custGeom>
          <a:ln w="393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92768" y="2783274"/>
            <a:ext cx="0" cy="478790"/>
          </a:xfrm>
          <a:custGeom>
            <a:avLst/>
            <a:gdLst/>
            <a:ahLst/>
            <a:cxnLst/>
            <a:rect l="l" t="t" r="r" b="b"/>
            <a:pathLst>
              <a:path h="478789">
                <a:moveTo>
                  <a:pt x="0" y="0"/>
                </a:moveTo>
                <a:lnTo>
                  <a:pt x="0" y="478789"/>
                </a:lnTo>
              </a:path>
            </a:pathLst>
          </a:custGeom>
          <a:ln w="39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73667" y="2644209"/>
            <a:ext cx="240665" cy="0"/>
          </a:xfrm>
          <a:custGeom>
            <a:avLst/>
            <a:gdLst/>
            <a:ahLst/>
            <a:cxnLst/>
            <a:rect l="l" t="t" r="r" b="b"/>
            <a:pathLst>
              <a:path w="240665">
                <a:moveTo>
                  <a:pt x="0" y="0"/>
                </a:moveTo>
                <a:lnTo>
                  <a:pt x="240258" y="0"/>
                </a:lnTo>
              </a:path>
            </a:pathLst>
          </a:custGeom>
          <a:ln w="393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93618" y="2506414"/>
            <a:ext cx="0" cy="118110"/>
          </a:xfrm>
          <a:custGeom>
            <a:avLst/>
            <a:gdLst/>
            <a:ahLst/>
            <a:cxnLst/>
            <a:rect l="l" t="t" r="r" b="b"/>
            <a:pathLst>
              <a:path h="118110">
                <a:moveTo>
                  <a:pt x="0" y="0"/>
                </a:moveTo>
                <a:lnTo>
                  <a:pt x="0" y="118110"/>
                </a:lnTo>
              </a:path>
            </a:pathLst>
          </a:custGeom>
          <a:ln w="39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73667" y="2486094"/>
            <a:ext cx="240665" cy="0"/>
          </a:xfrm>
          <a:custGeom>
            <a:avLst/>
            <a:gdLst/>
            <a:ahLst/>
            <a:cxnLst/>
            <a:rect l="l" t="t" r="r" b="b"/>
            <a:pathLst>
              <a:path w="240665">
                <a:moveTo>
                  <a:pt x="0" y="0"/>
                </a:moveTo>
                <a:lnTo>
                  <a:pt x="240258" y="0"/>
                </a:lnTo>
              </a:path>
            </a:pathLst>
          </a:custGeom>
          <a:ln w="406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93967" y="2505995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427"/>
                </a:lnTo>
              </a:path>
            </a:pathLst>
          </a:custGeom>
          <a:ln w="399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836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Ticket</a:t>
            </a:r>
            <a:r>
              <a:rPr spc="-50" dirty="0"/>
              <a:t> </a:t>
            </a:r>
            <a:r>
              <a:rPr spc="-15" dirty="0"/>
              <a:t>Details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85149" y="4230556"/>
            <a:ext cx="3933825" cy="1115060"/>
          </a:xfrm>
          <a:prstGeom prst="rect">
            <a:avLst/>
          </a:prstGeom>
        </p:spPr>
        <p:txBody>
          <a:bodyPr vert="horz" wrap="square" lIns="0" tIns="2324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830"/>
              </a:spcBef>
            </a:pPr>
            <a:r>
              <a:rPr sz="2600" b="1" spc="-10" dirty="0">
                <a:solidFill>
                  <a:srgbClr val="FFFFFF"/>
                </a:solidFill>
                <a:latin typeface="BentonSans"/>
                <a:cs typeface="BentonSans"/>
              </a:rPr>
              <a:t>Check-in </a:t>
            </a:r>
            <a:r>
              <a:rPr sz="2600" b="1" dirty="0">
                <a:solidFill>
                  <a:srgbClr val="FFFFFF"/>
                </a:solidFill>
                <a:latin typeface="BentonSans"/>
                <a:cs typeface="BentonSans"/>
              </a:rPr>
              <a:t>And</a:t>
            </a:r>
            <a:r>
              <a:rPr sz="2600" b="1" spc="-135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BentonSans"/>
                <a:cs typeface="BentonSans"/>
              </a:rPr>
              <a:t>Check-out</a:t>
            </a:r>
            <a:endParaRPr sz="2600">
              <a:latin typeface="BentonSans"/>
              <a:cs typeface="BentonSans"/>
            </a:endParaRPr>
          </a:p>
          <a:p>
            <a:pPr algn="ctr">
              <a:lnSpc>
                <a:spcPct val="100000"/>
              </a:lnSpc>
              <a:spcBef>
                <a:spcPts val="1330"/>
              </a:spcBef>
            </a:pPr>
            <a:r>
              <a:rPr sz="2000" spc="-15" dirty="0">
                <a:solidFill>
                  <a:srgbClr val="FFFFFF"/>
                </a:solidFill>
                <a:latin typeface="BentonSans-Book"/>
                <a:cs typeface="BentonSans-Book"/>
              </a:rPr>
              <a:t>Remote worker </a:t>
            </a: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safety</a:t>
            </a:r>
            <a:r>
              <a:rPr sz="2000" spc="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feature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56"/>
            <a:ext cx="2587040" cy="461737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8928" y="4624704"/>
            <a:ext cx="2587625" cy="1511300"/>
          </a:xfrm>
          <a:custGeom>
            <a:avLst/>
            <a:gdLst/>
            <a:ahLst/>
            <a:cxnLst/>
            <a:rect l="l" t="t" r="r" b="b"/>
            <a:pathLst>
              <a:path w="2587625" h="1511300">
                <a:moveTo>
                  <a:pt x="0" y="1510728"/>
                </a:moveTo>
                <a:lnTo>
                  <a:pt x="2587040" y="1510728"/>
                </a:lnTo>
                <a:lnTo>
                  <a:pt x="2587040" y="0"/>
                </a:lnTo>
                <a:lnTo>
                  <a:pt x="0" y="0"/>
                </a:lnTo>
                <a:lnTo>
                  <a:pt x="0" y="1510728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8928" y="2292984"/>
            <a:ext cx="2587625" cy="1737360"/>
          </a:xfrm>
          <a:custGeom>
            <a:avLst/>
            <a:gdLst/>
            <a:ahLst/>
            <a:cxnLst/>
            <a:rect l="l" t="t" r="r" b="b"/>
            <a:pathLst>
              <a:path w="2587625" h="1737360">
                <a:moveTo>
                  <a:pt x="0" y="1737360"/>
                </a:moveTo>
                <a:lnTo>
                  <a:pt x="2587040" y="1737360"/>
                </a:lnTo>
                <a:lnTo>
                  <a:pt x="2587040" y="0"/>
                </a:lnTo>
                <a:lnTo>
                  <a:pt x="0" y="0"/>
                </a:lnTo>
                <a:lnTo>
                  <a:pt x="0" y="1737360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36891" y="2599612"/>
            <a:ext cx="613410" cy="613410"/>
          </a:xfrm>
          <a:custGeom>
            <a:avLst/>
            <a:gdLst/>
            <a:ahLst/>
            <a:cxnLst/>
            <a:rect l="l" t="t" r="r" b="b"/>
            <a:pathLst>
              <a:path w="613409" h="613410">
                <a:moveTo>
                  <a:pt x="220510" y="0"/>
                </a:moveTo>
                <a:lnTo>
                  <a:pt x="220751" y="444"/>
                </a:lnTo>
                <a:lnTo>
                  <a:pt x="342" y="220840"/>
                </a:lnTo>
                <a:lnTo>
                  <a:pt x="88" y="220840"/>
                </a:lnTo>
                <a:lnTo>
                  <a:pt x="83032" y="530161"/>
                </a:lnTo>
                <a:lnTo>
                  <a:pt x="392353" y="612851"/>
                </a:lnTo>
                <a:lnTo>
                  <a:pt x="612851" y="392353"/>
                </a:lnTo>
                <a:lnTo>
                  <a:pt x="573275" y="220840"/>
                </a:lnTo>
                <a:lnTo>
                  <a:pt x="342" y="220840"/>
                </a:lnTo>
                <a:lnTo>
                  <a:pt x="0" y="220510"/>
                </a:lnTo>
                <a:lnTo>
                  <a:pt x="573199" y="220510"/>
                </a:lnTo>
                <a:lnTo>
                  <a:pt x="539356" y="73837"/>
                </a:lnTo>
                <a:lnTo>
                  <a:pt x="220510" y="0"/>
                </a:lnTo>
                <a:close/>
              </a:path>
            </a:pathLst>
          </a:custGeom>
          <a:solidFill>
            <a:srgbClr val="76B8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57402" y="2599607"/>
            <a:ext cx="392430" cy="392430"/>
          </a:xfrm>
          <a:custGeom>
            <a:avLst/>
            <a:gdLst/>
            <a:ahLst/>
            <a:cxnLst/>
            <a:rect l="l" t="t" r="r" b="b"/>
            <a:pathLst>
              <a:path w="392429" h="392430">
                <a:moveTo>
                  <a:pt x="0" y="0"/>
                </a:moveTo>
                <a:lnTo>
                  <a:pt x="392341" y="392353"/>
                </a:lnTo>
                <a:lnTo>
                  <a:pt x="318846" y="73837"/>
                </a:lnTo>
                <a:lnTo>
                  <a:pt x="0" y="0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53612" y="2599950"/>
            <a:ext cx="496570" cy="496570"/>
          </a:xfrm>
          <a:custGeom>
            <a:avLst/>
            <a:gdLst/>
            <a:ahLst/>
            <a:cxnLst/>
            <a:rect l="l" t="t" r="r" b="b"/>
            <a:pathLst>
              <a:path w="496570" h="496569">
                <a:moveTo>
                  <a:pt x="104127" y="0"/>
                </a:moveTo>
                <a:lnTo>
                  <a:pt x="0" y="104127"/>
                </a:lnTo>
                <a:lnTo>
                  <a:pt x="392010" y="496138"/>
                </a:lnTo>
                <a:lnTo>
                  <a:pt x="496138" y="392010"/>
                </a:lnTo>
                <a:lnTo>
                  <a:pt x="104127" y="0"/>
                </a:lnTo>
                <a:close/>
              </a:path>
            </a:pathLst>
          </a:custGeom>
          <a:solidFill>
            <a:srgbClr val="DCB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37227" y="2704077"/>
            <a:ext cx="508634" cy="508634"/>
          </a:xfrm>
          <a:custGeom>
            <a:avLst/>
            <a:gdLst/>
            <a:ahLst/>
            <a:cxnLst/>
            <a:rect l="l" t="t" r="r" b="b"/>
            <a:pathLst>
              <a:path w="508634" h="508635">
                <a:moveTo>
                  <a:pt x="116382" y="0"/>
                </a:moveTo>
                <a:lnTo>
                  <a:pt x="12" y="116382"/>
                </a:lnTo>
                <a:lnTo>
                  <a:pt x="392010" y="508393"/>
                </a:lnTo>
                <a:lnTo>
                  <a:pt x="508393" y="392010"/>
                </a:lnTo>
                <a:lnTo>
                  <a:pt x="116382" y="0"/>
                </a:lnTo>
                <a:close/>
              </a:path>
            </a:pathLst>
          </a:custGeom>
          <a:solidFill>
            <a:srgbClr val="B8BD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51210" y="2293011"/>
            <a:ext cx="1600835" cy="1605915"/>
          </a:xfrm>
          <a:custGeom>
            <a:avLst/>
            <a:gdLst/>
            <a:ahLst/>
            <a:cxnLst/>
            <a:rect l="l" t="t" r="r" b="b"/>
            <a:pathLst>
              <a:path w="1600834" h="1605914">
                <a:moveTo>
                  <a:pt x="901019" y="0"/>
                </a:moveTo>
                <a:lnTo>
                  <a:pt x="854087" y="2610"/>
                </a:lnTo>
                <a:lnTo>
                  <a:pt x="807307" y="9549"/>
                </a:lnTo>
                <a:lnTo>
                  <a:pt x="760750" y="20790"/>
                </a:lnTo>
                <a:lnTo>
                  <a:pt x="714487" y="36305"/>
                </a:lnTo>
                <a:lnTo>
                  <a:pt x="668589" y="56068"/>
                </a:lnTo>
                <a:lnTo>
                  <a:pt x="623127" y="80050"/>
                </a:lnTo>
                <a:lnTo>
                  <a:pt x="578171" y="108224"/>
                </a:lnTo>
                <a:lnTo>
                  <a:pt x="533793" y="140564"/>
                </a:lnTo>
                <a:lnTo>
                  <a:pt x="490063" y="177041"/>
                </a:lnTo>
                <a:lnTo>
                  <a:pt x="447052" y="217629"/>
                </a:lnTo>
                <a:lnTo>
                  <a:pt x="415029" y="252144"/>
                </a:lnTo>
                <a:lnTo>
                  <a:pt x="385879" y="288683"/>
                </a:lnTo>
                <a:lnTo>
                  <a:pt x="359637" y="327069"/>
                </a:lnTo>
                <a:lnTo>
                  <a:pt x="336340" y="367126"/>
                </a:lnTo>
                <a:lnTo>
                  <a:pt x="316022" y="408677"/>
                </a:lnTo>
                <a:lnTo>
                  <a:pt x="298720" y="451547"/>
                </a:lnTo>
                <a:lnTo>
                  <a:pt x="284471" y="495559"/>
                </a:lnTo>
                <a:lnTo>
                  <a:pt x="273308" y="540538"/>
                </a:lnTo>
                <a:lnTo>
                  <a:pt x="265269" y="586306"/>
                </a:lnTo>
                <a:lnTo>
                  <a:pt x="260390" y="632688"/>
                </a:lnTo>
                <a:lnTo>
                  <a:pt x="258705" y="679507"/>
                </a:lnTo>
                <a:lnTo>
                  <a:pt x="260252" y="726588"/>
                </a:lnTo>
                <a:lnTo>
                  <a:pt x="265066" y="773753"/>
                </a:lnTo>
                <a:lnTo>
                  <a:pt x="273182" y="820827"/>
                </a:lnTo>
                <a:lnTo>
                  <a:pt x="284636" y="867633"/>
                </a:lnTo>
                <a:lnTo>
                  <a:pt x="299465" y="913996"/>
                </a:lnTo>
                <a:lnTo>
                  <a:pt x="220510" y="992952"/>
                </a:lnTo>
                <a:lnTo>
                  <a:pt x="245008" y="1017463"/>
                </a:lnTo>
                <a:lnTo>
                  <a:pt x="0" y="1262458"/>
                </a:lnTo>
                <a:lnTo>
                  <a:pt x="343014" y="1605473"/>
                </a:lnTo>
                <a:lnTo>
                  <a:pt x="392023" y="1556463"/>
                </a:lnTo>
                <a:lnTo>
                  <a:pt x="343014" y="1556463"/>
                </a:lnTo>
                <a:lnTo>
                  <a:pt x="49009" y="1262458"/>
                </a:lnTo>
                <a:lnTo>
                  <a:pt x="269506" y="1041961"/>
                </a:lnTo>
                <a:lnTo>
                  <a:pt x="318515" y="1041961"/>
                </a:lnTo>
                <a:lnTo>
                  <a:pt x="269506" y="992952"/>
                </a:lnTo>
                <a:lnTo>
                  <a:pt x="339699" y="922771"/>
                </a:lnTo>
                <a:lnTo>
                  <a:pt x="335762" y="912307"/>
                </a:lnTo>
                <a:lnTo>
                  <a:pt x="319880" y="864820"/>
                </a:lnTo>
                <a:lnTo>
                  <a:pt x="307747" y="816819"/>
                </a:lnTo>
                <a:lnTo>
                  <a:pt x="299318" y="768512"/>
                </a:lnTo>
                <a:lnTo>
                  <a:pt x="294551" y="720113"/>
                </a:lnTo>
                <a:lnTo>
                  <a:pt x="293403" y="671833"/>
                </a:lnTo>
                <a:lnTo>
                  <a:pt x="295831" y="623884"/>
                </a:lnTo>
                <a:lnTo>
                  <a:pt x="301793" y="576477"/>
                </a:lnTo>
                <a:lnTo>
                  <a:pt x="311245" y="529823"/>
                </a:lnTo>
                <a:lnTo>
                  <a:pt x="324145" y="484135"/>
                </a:lnTo>
                <a:lnTo>
                  <a:pt x="340449" y="439624"/>
                </a:lnTo>
                <a:lnTo>
                  <a:pt x="360115" y="396501"/>
                </a:lnTo>
                <a:lnTo>
                  <a:pt x="383100" y="354979"/>
                </a:lnTo>
                <a:lnTo>
                  <a:pt x="409360" y="315268"/>
                </a:lnTo>
                <a:lnTo>
                  <a:pt x="438854" y="277580"/>
                </a:lnTo>
                <a:lnTo>
                  <a:pt x="471538" y="242128"/>
                </a:lnTo>
                <a:lnTo>
                  <a:pt x="500972" y="213906"/>
                </a:lnTo>
                <a:lnTo>
                  <a:pt x="533122" y="185742"/>
                </a:lnTo>
                <a:lnTo>
                  <a:pt x="567896" y="158244"/>
                </a:lnTo>
                <a:lnTo>
                  <a:pt x="605201" y="132020"/>
                </a:lnTo>
                <a:lnTo>
                  <a:pt x="644945" y="107678"/>
                </a:lnTo>
                <a:lnTo>
                  <a:pt x="687036" y="85827"/>
                </a:lnTo>
                <a:lnTo>
                  <a:pt x="731381" y="67074"/>
                </a:lnTo>
                <a:lnTo>
                  <a:pt x="777887" y="52028"/>
                </a:lnTo>
                <a:lnTo>
                  <a:pt x="826463" y="41297"/>
                </a:lnTo>
                <a:lnTo>
                  <a:pt x="877014" y="35489"/>
                </a:lnTo>
                <a:lnTo>
                  <a:pt x="1026812" y="35212"/>
                </a:lnTo>
                <a:lnTo>
                  <a:pt x="1000429" y="8829"/>
                </a:lnTo>
                <a:lnTo>
                  <a:pt x="995057" y="7876"/>
                </a:lnTo>
                <a:lnTo>
                  <a:pt x="948033" y="1746"/>
                </a:lnTo>
                <a:lnTo>
                  <a:pt x="901019" y="0"/>
                </a:lnTo>
                <a:close/>
              </a:path>
              <a:path w="1600834" h="1605914">
                <a:moveTo>
                  <a:pt x="318515" y="1041961"/>
                </a:moveTo>
                <a:lnTo>
                  <a:pt x="269506" y="1041961"/>
                </a:lnTo>
                <a:lnTo>
                  <a:pt x="563511" y="1335966"/>
                </a:lnTo>
                <a:lnTo>
                  <a:pt x="343014" y="1556463"/>
                </a:lnTo>
                <a:lnTo>
                  <a:pt x="392023" y="1556463"/>
                </a:lnTo>
                <a:lnTo>
                  <a:pt x="588022" y="1360464"/>
                </a:lnTo>
                <a:lnTo>
                  <a:pt x="637015" y="1360464"/>
                </a:lnTo>
                <a:lnTo>
                  <a:pt x="661510" y="1335966"/>
                </a:lnTo>
                <a:lnTo>
                  <a:pt x="612520" y="1335966"/>
                </a:lnTo>
                <a:lnTo>
                  <a:pt x="318515" y="1041961"/>
                </a:lnTo>
                <a:close/>
              </a:path>
              <a:path w="1600834" h="1605914">
                <a:moveTo>
                  <a:pt x="637015" y="1360464"/>
                </a:moveTo>
                <a:lnTo>
                  <a:pt x="588022" y="1360464"/>
                </a:lnTo>
                <a:lnTo>
                  <a:pt x="612520" y="1384962"/>
                </a:lnTo>
                <a:lnTo>
                  <a:pt x="637015" y="1360464"/>
                </a:lnTo>
                <a:close/>
              </a:path>
              <a:path w="1600834" h="1605914">
                <a:moveTo>
                  <a:pt x="873575" y="1302476"/>
                </a:moveTo>
                <a:lnTo>
                  <a:pt x="694994" y="1302476"/>
                </a:lnTo>
                <a:lnTo>
                  <a:pt x="744350" y="1316992"/>
                </a:lnTo>
                <a:lnTo>
                  <a:pt x="794117" y="1327819"/>
                </a:lnTo>
                <a:lnTo>
                  <a:pt x="844082" y="1335000"/>
                </a:lnTo>
                <a:lnTo>
                  <a:pt x="894036" y="1338581"/>
                </a:lnTo>
                <a:lnTo>
                  <a:pt x="943767" y="1338605"/>
                </a:lnTo>
                <a:lnTo>
                  <a:pt x="993063" y="1335117"/>
                </a:lnTo>
                <a:lnTo>
                  <a:pt x="1041715" y="1328160"/>
                </a:lnTo>
                <a:lnTo>
                  <a:pt x="1089510" y="1317779"/>
                </a:lnTo>
                <a:lnTo>
                  <a:pt x="1135578" y="1304212"/>
                </a:lnTo>
                <a:lnTo>
                  <a:pt x="935458" y="1304212"/>
                </a:lnTo>
                <a:lnTo>
                  <a:pt x="887561" y="1303649"/>
                </a:lnTo>
                <a:lnTo>
                  <a:pt x="873575" y="1302476"/>
                </a:lnTo>
                <a:close/>
              </a:path>
              <a:path w="1600834" h="1605914">
                <a:moveTo>
                  <a:pt x="685838" y="1262636"/>
                </a:moveTo>
                <a:lnTo>
                  <a:pt x="612520" y="1335966"/>
                </a:lnTo>
                <a:lnTo>
                  <a:pt x="661510" y="1335966"/>
                </a:lnTo>
                <a:lnTo>
                  <a:pt x="694994" y="1302476"/>
                </a:lnTo>
                <a:lnTo>
                  <a:pt x="873575" y="1302476"/>
                </a:lnTo>
                <a:lnTo>
                  <a:pt x="839470" y="1299615"/>
                </a:lnTo>
                <a:lnTo>
                  <a:pt x="791394" y="1292064"/>
                </a:lnTo>
                <a:lnTo>
                  <a:pt x="743543" y="1280955"/>
                </a:lnTo>
                <a:lnTo>
                  <a:pt x="696125" y="1266243"/>
                </a:lnTo>
                <a:lnTo>
                  <a:pt x="685838" y="1262636"/>
                </a:lnTo>
                <a:close/>
              </a:path>
              <a:path w="1600834" h="1605914">
                <a:moveTo>
                  <a:pt x="1591894" y="600953"/>
                </a:moveTo>
                <a:lnTo>
                  <a:pt x="1543545" y="600953"/>
                </a:lnTo>
                <a:lnTo>
                  <a:pt x="1559509" y="616917"/>
                </a:lnTo>
                <a:lnTo>
                  <a:pt x="1565325" y="670961"/>
                </a:lnTo>
                <a:lnTo>
                  <a:pt x="1565000" y="723246"/>
                </a:lnTo>
                <a:lnTo>
                  <a:pt x="1559125" y="773753"/>
                </a:lnTo>
                <a:lnTo>
                  <a:pt x="1548360" y="822155"/>
                </a:lnTo>
                <a:lnTo>
                  <a:pt x="1533263" y="868591"/>
                </a:lnTo>
                <a:lnTo>
                  <a:pt x="1514459" y="912888"/>
                </a:lnTo>
                <a:lnTo>
                  <a:pt x="1492556" y="954951"/>
                </a:lnTo>
                <a:lnTo>
                  <a:pt x="1468164" y="994686"/>
                </a:lnTo>
                <a:lnTo>
                  <a:pt x="1441890" y="1031998"/>
                </a:lnTo>
                <a:lnTo>
                  <a:pt x="1414345" y="1066792"/>
                </a:lnTo>
                <a:lnTo>
                  <a:pt x="1386135" y="1098973"/>
                </a:lnTo>
                <a:lnTo>
                  <a:pt x="1357871" y="1128448"/>
                </a:lnTo>
                <a:lnTo>
                  <a:pt x="1323389" y="1160213"/>
                </a:lnTo>
                <a:lnTo>
                  <a:pt x="1286626" y="1188941"/>
                </a:lnTo>
                <a:lnTo>
                  <a:pt x="1247791" y="1214588"/>
                </a:lnTo>
                <a:lnTo>
                  <a:pt x="1207093" y="1237112"/>
                </a:lnTo>
                <a:lnTo>
                  <a:pt x="1164740" y="1256468"/>
                </a:lnTo>
                <a:lnTo>
                  <a:pt x="1120940" y="1272613"/>
                </a:lnTo>
                <a:lnTo>
                  <a:pt x="1075904" y="1285503"/>
                </a:lnTo>
                <a:lnTo>
                  <a:pt x="1029839" y="1295095"/>
                </a:lnTo>
                <a:lnTo>
                  <a:pt x="982954" y="1301346"/>
                </a:lnTo>
                <a:lnTo>
                  <a:pt x="935458" y="1304212"/>
                </a:lnTo>
                <a:lnTo>
                  <a:pt x="1135578" y="1304212"/>
                </a:lnTo>
                <a:lnTo>
                  <a:pt x="1181687" y="1286921"/>
                </a:lnTo>
                <a:lnTo>
                  <a:pt x="1225647" y="1266532"/>
                </a:lnTo>
                <a:lnTo>
                  <a:pt x="1267907" y="1242897"/>
                </a:lnTo>
                <a:lnTo>
                  <a:pt x="1308254" y="1216057"/>
                </a:lnTo>
                <a:lnTo>
                  <a:pt x="1346479" y="1186059"/>
                </a:lnTo>
                <a:lnTo>
                  <a:pt x="1382369" y="1152946"/>
                </a:lnTo>
                <a:lnTo>
                  <a:pt x="1423016" y="1109881"/>
                </a:lnTo>
                <a:lnTo>
                  <a:pt x="1459551" y="1066115"/>
                </a:lnTo>
                <a:lnTo>
                  <a:pt x="1491946" y="1021719"/>
                </a:lnTo>
                <a:lnTo>
                  <a:pt x="1520174" y="976764"/>
                </a:lnTo>
                <a:lnTo>
                  <a:pt x="1544207" y="931321"/>
                </a:lnTo>
                <a:lnTo>
                  <a:pt x="1564019" y="885462"/>
                </a:lnTo>
                <a:lnTo>
                  <a:pt x="1579582" y="839257"/>
                </a:lnTo>
                <a:lnTo>
                  <a:pt x="1590868" y="792778"/>
                </a:lnTo>
                <a:lnTo>
                  <a:pt x="1597851" y="746095"/>
                </a:lnTo>
                <a:lnTo>
                  <a:pt x="1600504" y="699280"/>
                </a:lnTo>
                <a:lnTo>
                  <a:pt x="1598798" y="652404"/>
                </a:lnTo>
                <a:lnTo>
                  <a:pt x="1592706" y="605538"/>
                </a:lnTo>
                <a:lnTo>
                  <a:pt x="1591894" y="600953"/>
                </a:lnTo>
                <a:close/>
              </a:path>
              <a:path w="1600834" h="1605914">
                <a:moveTo>
                  <a:pt x="1026812" y="35212"/>
                </a:moveTo>
                <a:lnTo>
                  <a:pt x="929450" y="35212"/>
                </a:lnTo>
                <a:lnTo>
                  <a:pt x="983678" y="41074"/>
                </a:lnTo>
                <a:lnTo>
                  <a:pt x="1004417" y="61826"/>
                </a:lnTo>
                <a:lnTo>
                  <a:pt x="562470" y="504002"/>
                </a:lnTo>
                <a:lnTo>
                  <a:pt x="681177" y="924308"/>
                </a:lnTo>
                <a:lnTo>
                  <a:pt x="1101483" y="1043015"/>
                </a:lnTo>
                <a:lnTo>
                  <a:pt x="1140358" y="1004140"/>
                </a:lnTo>
                <a:lnTo>
                  <a:pt x="1091349" y="1004140"/>
                </a:lnTo>
                <a:lnTo>
                  <a:pt x="709244" y="896228"/>
                </a:lnTo>
                <a:lnTo>
                  <a:pt x="601332" y="514136"/>
                </a:lnTo>
                <a:lnTo>
                  <a:pt x="1053414" y="61813"/>
                </a:lnTo>
                <a:lnTo>
                  <a:pt x="1026812" y="35212"/>
                </a:lnTo>
                <a:close/>
              </a:path>
              <a:path w="1600834" h="1605914">
                <a:moveTo>
                  <a:pt x="1543545" y="551944"/>
                </a:moveTo>
                <a:lnTo>
                  <a:pt x="1091349" y="1004140"/>
                </a:lnTo>
                <a:lnTo>
                  <a:pt x="1140358" y="1004140"/>
                </a:lnTo>
                <a:lnTo>
                  <a:pt x="1543545" y="600953"/>
                </a:lnTo>
                <a:lnTo>
                  <a:pt x="1591894" y="600953"/>
                </a:lnTo>
                <a:lnTo>
                  <a:pt x="1591754" y="600166"/>
                </a:lnTo>
                <a:lnTo>
                  <a:pt x="1543545" y="5519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836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Ticket</a:t>
            </a:r>
            <a:r>
              <a:rPr spc="-50" dirty="0"/>
              <a:t> </a:t>
            </a:r>
            <a:r>
              <a:rPr spc="-15" dirty="0"/>
              <a:t>Details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36744" y="4495911"/>
            <a:ext cx="2903220" cy="1115060"/>
          </a:xfrm>
          <a:prstGeom prst="rect">
            <a:avLst/>
          </a:prstGeom>
        </p:spPr>
        <p:txBody>
          <a:bodyPr vert="horz" wrap="square" lIns="0" tIns="2324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830"/>
              </a:spcBef>
            </a:pPr>
            <a:r>
              <a:rPr sz="2600" b="1" dirty="0">
                <a:solidFill>
                  <a:srgbClr val="FFFFFF"/>
                </a:solidFill>
                <a:latin typeface="BentonSans"/>
                <a:cs typeface="BentonSans"/>
              </a:rPr>
              <a:t>Phone</a:t>
            </a:r>
            <a:r>
              <a:rPr sz="2600" b="1" spc="-15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2600" b="1" spc="-5" dirty="0">
                <a:solidFill>
                  <a:srgbClr val="FFFFFF"/>
                </a:solidFill>
                <a:latin typeface="BentonSans"/>
                <a:cs typeface="BentonSans"/>
              </a:rPr>
              <a:t>Call</a:t>
            </a:r>
            <a:endParaRPr sz="2600">
              <a:latin typeface="BentonSans"/>
              <a:cs typeface="BentonSans"/>
            </a:endParaRPr>
          </a:p>
          <a:p>
            <a:pPr algn="ctr">
              <a:lnSpc>
                <a:spcPct val="100000"/>
              </a:lnSpc>
              <a:spcBef>
                <a:spcPts val="1330"/>
              </a:spcBef>
            </a:pP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Easily call </a:t>
            </a: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your</a:t>
            </a:r>
            <a:r>
              <a:rPr sz="2000" spc="-50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customer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56"/>
            <a:ext cx="2587040" cy="461737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8928" y="4624704"/>
            <a:ext cx="2587625" cy="1511300"/>
          </a:xfrm>
          <a:custGeom>
            <a:avLst/>
            <a:gdLst/>
            <a:ahLst/>
            <a:cxnLst/>
            <a:rect l="l" t="t" r="r" b="b"/>
            <a:pathLst>
              <a:path w="2587625" h="1511300">
                <a:moveTo>
                  <a:pt x="0" y="1510728"/>
                </a:moveTo>
                <a:lnTo>
                  <a:pt x="2587040" y="1510728"/>
                </a:lnTo>
                <a:lnTo>
                  <a:pt x="2587040" y="0"/>
                </a:lnTo>
                <a:lnTo>
                  <a:pt x="0" y="0"/>
                </a:lnTo>
                <a:lnTo>
                  <a:pt x="0" y="1510728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8928" y="2292984"/>
            <a:ext cx="2587625" cy="1737360"/>
          </a:xfrm>
          <a:custGeom>
            <a:avLst/>
            <a:gdLst/>
            <a:ahLst/>
            <a:cxnLst/>
            <a:rect l="l" t="t" r="r" b="b"/>
            <a:pathLst>
              <a:path w="2587625" h="1737360">
                <a:moveTo>
                  <a:pt x="0" y="1737360"/>
                </a:moveTo>
                <a:lnTo>
                  <a:pt x="2587040" y="1737360"/>
                </a:lnTo>
                <a:lnTo>
                  <a:pt x="2587040" y="0"/>
                </a:lnTo>
                <a:lnTo>
                  <a:pt x="0" y="0"/>
                </a:lnTo>
                <a:lnTo>
                  <a:pt x="0" y="1737360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64203" y="2060980"/>
            <a:ext cx="842010" cy="2247900"/>
          </a:xfrm>
          <a:custGeom>
            <a:avLst/>
            <a:gdLst/>
            <a:ahLst/>
            <a:cxnLst/>
            <a:rect l="l" t="t" r="r" b="b"/>
            <a:pathLst>
              <a:path w="842009" h="2247900">
                <a:moveTo>
                  <a:pt x="369582" y="330200"/>
                </a:moveTo>
                <a:lnTo>
                  <a:pt x="329416" y="330200"/>
                </a:lnTo>
                <a:lnTo>
                  <a:pt x="276627" y="342900"/>
                </a:lnTo>
                <a:lnTo>
                  <a:pt x="160252" y="368300"/>
                </a:lnTo>
                <a:lnTo>
                  <a:pt x="110206" y="381000"/>
                </a:lnTo>
                <a:lnTo>
                  <a:pt x="74612" y="406400"/>
                </a:lnTo>
                <a:lnTo>
                  <a:pt x="42832" y="469900"/>
                </a:lnTo>
                <a:lnTo>
                  <a:pt x="31031" y="520700"/>
                </a:lnTo>
                <a:lnTo>
                  <a:pt x="21606" y="571500"/>
                </a:lnTo>
                <a:lnTo>
                  <a:pt x="14293" y="635000"/>
                </a:lnTo>
                <a:lnTo>
                  <a:pt x="8827" y="698500"/>
                </a:lnTo>
                <a:lnTo>
                  <a:pt x="4947" y="749300"/>
                </a:lnTo>
                <a:lnTo>
                  <a:pt x="2387" y="812799"/>
                </a:lnTo>
                <a:lnTo>
                  <a:pt x="885" y="863600"/>
                </a:lnTo>
                <a:lnTo>
                  <a:pt x="177" y="914400"/>
                </a:lnTo>
                <a:lnTo>
                  <a:pt x="0" y="939800"/>
                </a:lnTo>
                <a:lnTo>
                  <a:pt x="1755" y="1003300"/>
                </a:lnTo>
                <a:lnTo>
                  <a:pt x="6426" y="1066800"/>
                </a:lnTo>
                <a:lnTo>
                  <a:pt x="13115" y="1117600"/>
                </a:lnTo>
                <a:lnTo>
                  <a:pt x="20929" y="1168400"/>
                </a:lnTo>
                <a:lnTo>
                  <a:pt x="27327" y="1219200"/>
                </a:lnTo>
                <a:lnTo>
                  <a:pt x="33563" y="1257300"/>
                </a:lnTo>
                <a:lnTo>
                  <a:pt x="39190" y="1308100"/>
                </a:lnTo>
                <a:lnTo>
                  <a:pt x="43762" y="1371600"/>
                </a:lnTo>
                <a:lnTo>
                  <a:pt x="46832" y="1422400"/>
                </a:lnTo>
                <a:lnTo>
                  <a:pt x="47955" y="1498600"/>
                </a:lnTo>
                <a:lnTo>
                  <a:pt x="47955" y="2082800"/>
                </a:lnTo>
                <a:lnTo>
                  <a:pt x="52060" y="2133600"/>
                </a:lnTo>
                <a:lnTo>
                  <a:pt x="64510" y="2184400"/>
                </a:lnTo>
                <a:lnTo>
                  <a:pt x="85504" y="2209800"/>
                </a:lnTo>
                <a:lnTo>
                  <a:pt x="115240" y="2235200"/>
                </a:lnTo>
                <a:lnTo>
                  <a:pt x="153919" y="2247900"/>
                </a:lnTo>
                <a:lnTo>
                  <a:pt x="688082" y="2247900"/>
                </a:lnTo>
                <a:lnTo>
                  <a:pt x="726762" y="2235200"/>
                </a:lnTo>
                <a:lnTo>
                  <a:pt x="756497" y="2209800"/>
                </a:lnTo>
                <a:lnTo>
                  <a:pt x="154780" y="2209800"/>
                </a:lnTo>
                <a:lnTo>
                  <a:pt x="119300" y="2184400"/>
                </a:lnTo>
                <a:lnTo>
                  <a:pt x="96865" y="2146300"/>
                </a:lnTo>
                <a:lnTo>
                  <a:pt x="89039" y="2082800"/>
                </a:lnTo>
                <a:lnTo>
                  <a:pt x="89039" y="1498600"/>
                </a:lnTo>
                <a:lnTo>
                  <a:pt x="88193" y="1435100"/>
                </a:lnTo>
                <a:lnTo>
                  <a:pt x="85843" y="1384300"/>
                </a:lnTo>
                <a:lnTo>
                  <a:pt x="82277" y="1333500"/>
                </a:lnTo>
                <a:lnTo>
                  <a:pt x="77780" y="1282700"/>
                </a:lnTo>
                <a:lnTo>
                  <a:pt x="72637" y="1244600"/>
                </a:lnTo>
                <a:lnTo>
                  <a:pt x="67134" y="1206500"/>
                </a:lnTo>
                <a:lnTo>
                  <a:pt x="61556" y="1168400"/>
                </a:lnTo>
                <a:lnTo>
                  <a:pt x="53918" y="1117600"/>
                </a:lnTo>
                <a:lnTo>
                  <a:pt x="47378" y="1054100"/>
                </a:lnTo>
                <a:lnTo>
                  <a:pt x="42813" y="1003300"/>
                </a:lnTo>
                <a:lnTo>
                  <a:pt x="41097" y="939800"/>
                </a:lnTo>
                <a:lnTo>
                  <a:pt x="41870" y="863600"/>
                </a:lnTo>
                <a:lnTo>
                  <a:pt x="44131" y="800099"/>
                </a:lnTo>
                <a:lnTo>
                  <a:pt x="47789" y="723900"/>
                </a:lnTo>
                <a:lnTo>
                  <a:pt x="52756" y="660400"/>
                </a:lnTo>
                <a:lnTo>
                  <a:pt x="58942" y="609600"/>
                </a:lnTo>
                <a:lnTo>
                  <a:pt x="66257" y="558800"/>
                </a:lnTo>
                <a:lnTo>
                  <a:pt x="74613" y="508000"/>
                </a:lnTo>
                <a:lnTo>
                  <a:pt x="94088" y="457200"/>
                </a:lnTo>
                <a:lnTo>
                  <a:pt x="129992" y="419100"/>
                </a:lnTo>
                <a:lnTo>
                  <a:pt x="168209" y="406400"/>
                </a:lnTo>
                <a:lnTo>
                  <a:pt x="215479" y="393700"/>
                </a:lnTo>
                <a:lnTo>
                  <a:pt x="267599" y="381000"/>
                </a:lnTo>
                <a:lnTo>
                  <a:pt x="320367" y="381000"/>
                </a:lnTo>
                <a:lnTo>
                  <a:pt x="369582" y="368300"/>
                </a:lnTo>
                <a:lnTo>
                  <a:pt x="369582" y="330200"/>
                </a:lnTo>
                <a:close/>
              </a:path>
              <a:path w="842009" h="2247900">
                <a:moveTo>
                  <a:pt x="619425" y="38100"/>
                </a:moveTo>
                <a:lnTo>
                  <a:pt x="575183" y="38100"/>
                </a:lnTo>
                <a:lnTo>
                  <a:pt x="584905" y="76200"/>
                </a:lnTo>
                <a:lnTo>
                  <a:pt x="596982" y="127000"/>
                </a:lnTo>
                <a:lnTo>
                  <a:pt x="607269" y="177800"/>
                </a:lnTo>
                <a:lnTo>
                  <a:pt x="611619" y="241300"/>
                </a:lnTo>
                <a:lnTo>
                  <a:pt x="611619" y="393700"/>
                </a:lnTo>
                <a:lnTo>
                  <a:pt x="652518" y="393700"/>
                </a:lnTo>
                <a:lnTo>
                  <a:pt x="688592" y="406400"/>
                </a:lnTo>
                <a:lnTo>
                  <a:pt x="736981" y="431800"/>
                </a:lnTo>
                <a:lnTo>
                  <a:pt x="758086" y="482600"/>
                </a:lnTo>
                <a:lnTo>
                  <a:pt x="775751" y="558800"/>
                </a:lnTo>
                <a:lnTo>
                  <a:pt x="783069" y="609600"/>
                </a:lnTo>
                <a:lnTo>
                  <a:pt x="789258" y="660400"/>
                </a:lnTo>
                <a:lnTo>
                  <a:pt x="794227" y="723900"/>
                </a:lnTo>
                <a:lnTo>
                  <a:pt x="797888" y="800099"/>
                </a:lnTo>
                <a:lnTo>
                  <a:pt x="800151" y="863600"/>
                </a:lnTo>
                <a:lnTo>
                  <a:pt x="800925" y="939800"/>
                </a:lnTo>
                <a:lnTo>
                  <a:pt x="799205" y="1003300"/>
                </a:lnTo>
                <a:lnTo>
                  <a:pt x="794634" y="1054100"/>
                </a:lnTo>
                <a:lnTo>
                  <a:pt x="788093" y="1117600"/>
                </a:lnTo>
                <a:lnTo>
                  <a:pt x="780465" y="1168400"/>
                </a:lnTo>
                <a:lnTo>
                  <a:pt x="774879" y="1206500"/>
                </a:lnTo>
                <a:lnTo>
                  <a:pt x="769369" y="1244600"/>
                </a:lnTo>
                <a:lnTo>
                  <a:pt x="764221" y="1282700"/>
                </a:lnTo>
                <a:lnTo>
                  <a:pt x="759721" y="1333500"/>
                </a:lnTo>
                <a:lnTo>
                  <a:pt x="756154" y="1384300"/>
                </a:lnTo>
                <a:lnTo>
                  <a:pt x="753804" y="1435100"/>
                </a:lnTo>
                <a:lnTo>
                  <a:pt x="752957" y="1498600"/>
                </a:lnTo>
                <a:lnTo>
                  <a:pt x="752957" y="2082800"/>
                </a:lnTo>
                <a:lnTo>
                  <a:pt x="745133" y="2146300"/>
                </a:lnTo>
                <a:lnTo>
                  <a:pt x="722701" y="2184400"/>
                </a:lnTo>
                <a:lnTo>
                  <a:pt x="687222" y="2209800"/>
                </a:lnTo>
                <a:lnTo>
                  <a:pt x="756497" y="2209800"/>
                </a:lnTo>
                <a:lnTo>
                  <a:pt x="777489" y="2184400"/>
                </a:lnTo>
                <a:lnTo>
                  <a:pt x="789937" y="2133600"/>
                </a:lnTo>
                <a:lnTo>
                  <a:pt x="794042" y="2082800"/>
                </a:lnTo>
                <a:lnTo>
                  <a:pt x="794042" y="1498600"/>
                </a:lnTo>
                <a:lnTo>
                  <a:pt x="795164" y="1422400"/>
                </a:lnTo>
                <a:lnTo>
                  <a:pt x="798235" y="1371600"/>
                </a:lnTo>
                <a:lnTo>
                  <a:pt x="802809" y="1308100"/>
                </a:lnTo>
                <a:lnTo>
                  <a:pt x="808441" y="1257300"/>
                </a:lnTo>
                <a:lnTo>
                  <a:pt x="814684" y="1219200"/>
                </a:lnTo>
                <a:lnTo>
                  <a:pt x="821093" y="1168400"/>
                </a:lnTo>
                <a:lnTo>
                  <a:pt x="828899" y="1117600"/>
                </a:lnTo>
                <a:lnTo>
                  <a:pt x="835585" y="1066800"/>
                </a:lnTo>
                <a:lnTo>
                  <a:pt x="840254" y="1003300"/>
                </a:lnTo>
                <a:lnTo>
                  <a:pt x="842010" y="939800"/>
                </a:lnTo>
                <a:lnTo>
                  <a:pt x="841832" y="914400"/>
                </a:lnTo>
                <a:lnTo>
                  <a:pt x="841125" y="863600"/>
                </a:lnTo>
                <a:lnTo>
                  <a:pt x="839624" y="812799"/>
                </a:lnTo>
                <a:lnTo>
                  <a:pt x="837065" y="749300"/>
                </a:lnTo>
                <a:lnTo>
                  <a:pt x="833185" y="698500"/>
                </a:lnTo>
                <a:lnTo>
                  <a:pt x="827720" y="635000"/>
                </a:lnTo>
                <a:lnTo>
                  <a:pt x="820405" y="571500"/>
                </a:lnTo>
                <a:lnTo>
                  <a:pt x="810978" y="520700"/>
                </a:lnTo>
                <a:lnTo>
                  <a:pt x="799175" y="469900"/>
                </a:lnTo>
                <a:lnTo>
                  <a:pt x="784732" y="431800"/>
                </a:lnTo>
                <a:lnTo>
                  <a:pt x="747091" y="393700"/>
                </a:lnTo>
                <a:lnTo>
                  <a:pt x="688107" y="368300"/>
                </a:lnTo>
                <a:lnTo>
                  <a:pt x="652754" y="355600"/>
                </a:lnTo>
                <a:lnTo>
                  <a:pt x="652754" y="241300"/>
                </a:lnTo>
                <a:lnTo>
                  <a:pt x="648569" y="177800"/>
                </a:lnTo>
                <a:lnTo>
                  <a:pt x="638527" y="114300"/>
                </a:lnTo>
                <a:lnTo>
                  <a:pt x="626395" y="63500"/>
                </a:lnTo>
                <a:lnTo>
                  <a:pt x="619425" y="38100"/>
                </a:lnTo>
                <a:close/>
              </a:path>
              <a:path w="842009" h="2247900">
                <a:moveTo>
                  <a:pt x="259659" y="1917700"/>
                </a:moveTo>
                <a:lnTo>
                  <a:pt x="227673" y="1917700"/>
                </a:lnTo>
                <a:lnTo>
                  <a:pt x="214610" y="1930400"/>
                </a:lnTo>
                <a:lnTo>
                  <a:pt x="205805" y="1943100"/>
                </a:lnTo>
                <a:lnTo>
                  <a:pt x="202577" y="1955800"/>
                </a:lnTo>
                <a:lnTo>
                  <a:pt x="205805" y="1968500"/>
                </a:lnTo>
                <a:lnTo>
                  <a:pt x="214610" y="1993900"/>
                </a:lnTo>
                <a:lnTo>
                  <a:pt x="272710" y="1993900"/>
                </a:lnTo>
                <a:lnTo>
                  <a:pt x="281508" y="1968500"/>
                </a:lnTo>
                <a:lnTo>
                  <a:pt x="284734" y="1955800"/>
                </a:lnTo>
                <a:lnTo>
                  <a:pt x="281508" y="1943100"/>
                </a:lnTo>
                <a:lnTo>
                  <a:pt x="272710" y="1930400"/>
                </a:lnTo>
                <a:lnTo>
                  <a:pt x="259659" y="1917700"/>
                </a:lnTo>
                <a:close/>
              </a:path>
              <a:path w="842009" h="2247900">
                <a:moveTo>
                  <a:pt x="436512" y="1917700"/>
                </a:moveTo>
                <a:lnTo>
                  <a:pt x="404524" y="1917700"/>
                </a:lnTo>
                <a:lnTo>
                  <a:pt x="391453" y="1930400"/>
                </a:lnTo>
                <a:lnTo>
                  <a:pt x="382642" y="1943100"/>
                </a:lnTo>
                <a:lnTo>
                  <a:pt x="379412" y="1955800"/>
                </a:lnTo>
                <a:lnTo>
                  <a:pt x="382642" y="1968500"/>
                </a:lnTo>
                <a:lnTo>
                  <a:pt x="391453" y="1993900"/>
                </a:lnTo>
                <a:lnTo>
                  <a:pt x="449559" y="1993900"/>
                </a:lnTo>
                <a:lnTo>
                  <a:pt x="458355" y="1968500"/>
                </a:lnTo>
                <a:lnTo>
                  <a:pt x="461581" y="1955800"/>
                </a:lnTo>
                <a:lnTo>
                  <a:pt x="458355" y="1943100"/>
                </a:lnTo>
                <a:lnTo>
                  <a:pt x="449559" y="1930400"/>
                </a:lnTo>
                <a:lnTo>
                  <a:pt x="436512" y="1917700"/>
                </a:lnTo>
                <a:close/>
              </a:path>
              <a:path w="842009" h="2247900">
                <a:moveTo>
                  <a:pt x="613387" y="1917700"/>
                </a:moveTo>
                <a:lnTo>
                  <a:pt x="581401" y="1917700"/>
                </a:lnTo>
                <a:lnTo>
                  <a:pt x="568342" y="1930400"/>
                </a:lnTo>
                <a:lnTo>
                  <a:pt x="559538" y="1943100"/>
                </a:lnTo>
                <a:lnTo>
                  <a:pt x="556310" y="1955800"/>
                </a:lnTo>
                <a:lnTo>
                  <a:pt x="559538" y="1968500"/>
                </a:lnTo>
                <a:lnTo>
                  <a:pt x="568342" y="1993900"/>
                </a:lnTo>
                <a:lnTo>
                  <a:pt x="626441" y="1993900"/>
                </a:lnTo>
                <a:lnTo>
                  <a:pt x="635241" y="1968500"/>
                </a:lnTo>
                <a:lnTo>
                  <a:pt x="638467" y="1955800"/>
                </a:lnTo>
                <a:lnTo>
                  <a:pt x="635241" y="1943100"/>
                </a:lnTo>
                <a:lnTo>
                  <a:pt x="626441" y="1930400"/>
                </a:lnTo>
                <a:lnTo>
                  <a:pt x="613387" y="1917700"/>
                </a:lnTo>
                <a:close/>
              </a:path>
              <a:path w="842009" h="2247900">
                <a:moveTo>
                  <a:pt x="272710" y="1752600"/>
                </a:moveTo>
                <a:lnTo>
                  <a:pt x="214610" y="1752600"/>
                </a:lnTo>
                <a:lnTo>
                  <a:pt x="205805" y="1765300"/>
                </a:lnTo>
                <a:lnTo>
                  <a:pt x="202577" y="1790700"/>
                </a:lnTo>
                <a:lnTo>
                  <a:pt x="205805" y="1803400"/>
                </a:lnTo>
                <a:lnTo>
                  <a:pt x="214610" y="1816100"/>
                </a:lnTo>
                <a:lnTo>
                  <a:pt x="227673" y="1828800"/>
                </a:lnTo>
                <a:lnTo>
                  <a:pt x="259659" y="1828800"/>
                </a:lnTo>
                <a:lnTo>
                  <a:pt x="272710" y="1816100"/>
                </a:lnTo>
                <a:lnTo>
                  <a:pt x="281508" y="1803400"/>
                </a:lnTo>
                <a:lnTo>
                  <a:pt x="284734" y="1790700"/>
                </a:lnTo>
                <a:lnTo>
                  <a:pt x="281508" y="1765300"/>
                </a:lnTo>
                <a:lnTo>
                  <a:pt x="272710" y="1752600"/>
                </a:lnTo>
                <a:close/>
              </a:path>
              <a:path w="842009" h="2247900">
                <a:moveTo>
                  <a:pt x="449559" y="1752600"/>
                </a:moveTo>
                <a:lnTo>
                  <a:pt x="391453" y="1752600"/>
                </a:lnTo>
                <a:lnTo>
                  <a:pt x="382642" y="1765300"/>
                </a:lnTo>
                <a:lnTo>
                  <a:pt x="379412" y="1790700"/>
                </a:lnTo>
                <a:lnTo>
                  <a:pt x="382642" y="1803400"/>
                </a:lnTo>
                <a:lnTo>
                  <a:pt x="391453" y="1816100"/>
                </a:lnTo>
                <a:lnTo>
                  <a:pt x="404524" y="1828800"/>
                </a:lnTo>
                <a:lnTo>
                  <a:pt x="436512" y="1828800"/>
                </a:lnTo>
                <a:lnTo>
                  <a:pt x="449559" y="1816100"/>
                </a:lnTo>
                <a:lnTo>
                  <a:pt x="458355" y="1803400"/>
                </a:lnTo>
                <a:lnTo>
                  <a:pt x="461581" y="1790700"/>
                </a:lnTo>
                <a:lnTo>
                  <a:pt x="458355" y="1765300"/>
                </a:lnTo>
                <a:lnTo>
                  <a:pt x="449559" y="1752600"/>
                </a:lnTo>
                <a:close/>
              </a:path>
              <a:path w="842009" h="2247900">
                <a:moveTo>
                  <a:pt x="626441" y="1752600"/>
                </a:moveTo>
                <a:lnTo>
                  <a:pt x="568342" y="1752600"/>
                </a:lnTo>
                <a:lnTo>
                  <a:pt x="559538" y="1765300"/>
                </a:lnTo>
                <a:lnTo>
                  <a:pt x="556310" y="1790700"/>
                </a:lnTo>
                <a:lnTo>
                  <a:pt x="559538" y="1803400"/>
                </a:lnTo>
                <a:lnTo>
                  <a:pt x="568342" y="1816100"/>
                </a:lnTo>
                <a:lnTo>
                  <a:pt x="581401" y="1828800"/>
                </a:lnTo>
                <a:lnTo>
                  <a:pt x="613387" y="1828800"/>
                </a:lnTo>
                <a:lnTo>
                  <a:pt x="626441" y="1816100"/>
                </a:lnTo>
                <a:lnTo>
                  <a:pt x="635241" y="1803400"/>
                </a:lnTo>
                <a:lnTo>
                  <a:pt x="638467" y="1790700"/>
                </a:lnTo>
                <a:lnTo>
                  <a:pt x="635241" y="1765300"/>
                </a:lnTo>
                <a:lnTo>
                  <a:pt x="626441" y="1752600"/>
                </a:lnTo>
                <a:close/>
              </a:path>
              <a:path w="842009" h="2247900">
                <a:moveTo>
                  <a:pt x="243674" y="1739900"/>
                </a:moveTo>
                <a:lnTo>
                  <a:pt x="227673" y="1752600"/>
                </a:lnTo>
                <a:lnTo>
                  <a:pt x="259659" y="1752600"/>
                </a:lnTo>
                <a:lnTo>
                  <a:pt x="243674" y="1739900"/>
                </a:lnTo>
                <a:close/>
              </a:path>
              <a:path w="842009" h="2247900">
                <a:moveTo>
                  <a:pt x="420535" y="1739900"/>
                </a:moveTo>
                <a:lnTo>
                  <a:pt x="404524" y="1752600"/>
                </a:lnTo>
                <a:lnTo>
                  <a:pt x="436512" y="1752600"/>
                </a:lnTo>
                <a:lnTo>
                  <a:pt x="420535" y="1739900"/>
                </a:lnTo>
                <a:close/>
              </a:path>
              <a:path w="842009" h="2247900">
                <a:moveTo>
                  <a:pt x="597395" y="1739900"/>
                </a:moveTo>
                <a:lnTo>
                  <a:pt x="581401" y="1752600"/>
                </a:lnTo>
                <a:lnTo>
                  <a:pt x="613387" y="1752600"/>
                </a:lnTo>
                <a:lnTo>
                  <a:pt x="597395" y="1739900"/>
                </a:lnTo>
                <a:close/>
              </a:path>
              <a:path w="842009" h="2247900">
                <a:moveTo>
                  <a:pt x="259659" y="1574800"/>
                </a:moveTo>
                <a:lnTo>
                  <a:pt x="227673" y="1574800"/>
                </a:lnTo>
                <a:lnTo>
                  <a:pt x="214610" y="1587500"/>
                </a:lnTo>
                <a:lnTo>
                  <a:pt x="205805" y="1600200"/>
                </a:lnTo>
                <a:lnTo>
                  <a:pt x="202577" y="1612900"/>
                </a:lnTo>
                <a:lnTo>
                  <a:pt x="205805" y="1625600"/>
                </a:lnTo>
                <a:lnTo>
                  <a:pt x="214610" y="1638300"/>
                </a:lnTo>
                <a:lnTo>
                  <a:pt x="227673" y="1651000"/>
                </a:lnTo>
                <a:lnTo>
                  <a:pt x="259659" y="1651000"/>
                </a:lnTo>
                <a:lnTo>
                  <a:pt x="272710" y="1638300"/>
                </a:lnTo>
                <a:lnTo>
                  <a:pt x="281508" y="1625600"/>
                </a:lnTo>
                <a:lnTo>
                  <a:pt x="284734" y="1612900"/>
                </a:lnTo>
                <a:lnTo>
                  <a:pt x="281508" y="1600200"/>
                </a:lnTo>
                <a:lnTo>
                  <a:pt x="272710" y="1587500"/>
                </a:lnTo>
                <a:lnTo>
                  <a:pt x="259659" y="1574800"/>
                </a:lnTo>
                <a:close/>
              </a:path>
              <a:path w="842009" h="2247900">
                <a:moveTo>
                  <a:pt x="436512" y="1574800"/>
                </a:moveTo>
                <a:lnTo>
                  <a:pt x="404524" y="1574800"/>
                </a:lnTo>
                <a:lnTo>
                  <a:pt x="391453" y="1587500"/>
                </a:lnTo>
                <a:lnTo>
                  <a:pt x="382642" y="1600200"/>
                </a:lnTo>
                <a:lnTo>
                  <a:pt x="379412" y="1612900"/>
                </a:lnTo>
                <a:lnTo>
                  <a:pt x="382642" y="1625600"/>
                </a:lnTo>
                <a:lnTo>
                  <a:pt x="391453" y="1638300"/>
                </a:lnTo>
                <a:lnTo>
                  <a:pt x="404524" y="1651000"/>
                </a:lnTo>
                <a:lnTo>
                  <a:pt x="436512" y="1651000"/>
                </a:lnTo>
                <a:lnTo>
                  <a:pt x="449559" y="1638300"/>
                </a:lnTo>
                <a:lnTo>
                  <a:pt x="458355" y="1625600"/>
                </a:lnTo>
                <a:lnTo>
                  <a:pt x="461581" y="1612900"/>
                </a:lnTo>
                <a:lnTo>
                  <a:pt x="458355" y="1600200"/>
                </a:lnTo>
                <a:lnTo>
                  <a:pt x="449559" y="1587500"/>
                </a:lnTo>
                <a:lnTo>
                  <a:pt x="436512" y="1574800"/>
                </a:lnTo>
                <a:close/>
              </a:path>
              <a:path w="842009" h="2247900">
                <a:moveTo>
                  <a:pt x="613387" y="1574800"/>
                </a:moveTo>
                <a:lnTo>
                  <a:pt x="581401" y="1574800"/>
                </a:lnTo>
                <a:lnTo>
                  <a:pt x="568342" y="1587500"/>
                </a:lnTo>
                <a:lnTo>
                  <a:pt x="559538" y="1600200"/>
                </a:lnTo>
                <a:lnTo>
                  <a:pt x="556310" y="1612900"/>
                </a:lnTo>
                <a:lnTo>
                  <a:pt x="559538" y="1625600"/>
                </a:lnTo>
                <a:lnTo>
                  <a:pt x="568342" y="1638300"/>
                </a:lnTo>
                <a:lnTo>
                  <a:pt x="581401" y="1651000"/>
                </a:lnTo>
                <a:lnTo>
                  <a:pt x="613387" y="1651000"/>
                </a:lnTo>
                <a:lnTo>
                  <a:pt x="626441" y="1638300"/>
                </a:lnTo>
                <a:lnTo>
                  <a:pt x="635241" y="1625600"/>
                </a:lnTo>
                <a:lnTo>
                  <a:pt x="638467" y="1612900"/>
                </a:lnTo>
                <a:lnTo>
                  <a:pt x="635241" y="1600200"/>
                </a:lnTo>
                <a:lnTo>
                  <a:pt x="626441" y="1587500"/>
                </a:lnTo>
                <a:lnTo>
                  <a:pt x="613387" y="1574800"/>
                </a:lnTo>
                <a:close/>
              </a:path>
              <a:path w="842009" h="2247900">
                <a:moveTo>
                  <a:pt x="272710" y="1409700"/>
                </a:moveTo>
                <a:lnTo>
                  <a:pt x="214610" y="1409700"/>
                </a:lnTo>
                <a:lnTo>
                  <a:pt x="205805" y="1422400"/>
                </a:lnTo>
                <a:lnTo>
                  <a:pt x="202577" y="1447800"/>
                </a:lnTo>
                <a:lnTo>
                  <a:pt x="205805" y="1460500"/>
                </a:lnTo>
                <a:lnTo>
                  <a:pt x="214610" y="1473200"/>
                </a:lnTo>
                <a:lnTo>
                  <a:pt x="227673" y="1485900"/>
                </a:lnTo>
                <a:lnTo>
                  <a:pt x="259659" y="1485900"/>
                </a:lnTo>
                <a:lnTo>
                  <a:pt x="272710" y="1473200"/>
                </a:lnTo>
                <a:lnTo>
                  <a:pt x="281508" y="1460500"/>
                </a:lnTo>
                <a:lnTo>
                  <a:pt x="284734" y="1447800"/>
                </a:lnTo>
                <a:lnTo>
                  <a:pt x="281508" y="1422400"/>
                </a:lnTo>
                <a:lnTo>
                  <a:pt x="272710" y="1409700"/>
                </a:lnTo>
                <a:close/>
              </a:path>
              <a:path w="842009" h="2247900">
                <a:moveTo>
                  <a:pt x="449559" y="1409700"/>
                </a:moveTo>
                <a:lnTo>
                  <a:pt x="391453" y="1409700"/>
                </a:lnTo>
                <a:lnTo>
                  <a:pt x="382642" y="1422400"/>
                </a:lnTo>
                <a:lnTo>
                  <a:pt x="379412" y="1447800"/>
                </a:lnTo>
                <a:lnTo>
                  <a:pt x="382642" y="1460500"/>
                </a:lnTo>
                <a:lnTo>
                  <a:pt x="391453" y="1473200"/>
                </a:lnTo>
                <a:lnTo>
                  <a:pt x="404524" y="1485900"/>
                </a:lnTo>
                <a:lnTo>
                  <a:pt x="436512" y="1485900"/>
                </a:lnTo>
                <a:lnTo>
                  <a:pt x="449559" y="1473200"/>
                </a:lnTo>
                <a:lnTo>
                  <a:pt x="458355" y="1460500"/>
                </a:lnTo>
                <a:lnTo>
                  <a:pt x="461581" y="1447800"/>
                </a:lnTo>
                <a:lnTo>
                  <a:pt x="458355" y="1422400"/>
                </a:lnTo>
                <a:lnTo>
                  <a:pt x="449559" y="1409700"/>
                </a:lnTo>
                <a:close/>
              </a:path>
              <a:path w="842009" h="2247900">
                <a:moveTo>
                  <a:pt x="626432" y="1409700"/>
                </a:moveTo>
                <a:lnTo>
                  <a:pt x="568337" y="1409700"/>
                </a:lnTo>
                <a:lnTo>
                  <a:pt x="559536" y="1422400"/>
                </a:lnTo>
                <a:lnTo>
                  <a:pt x="556310" y="1447800"/>
                </a:lnTo>
                <a:lnTo>
                  <a:pt x="559536" y="1460500"/>
                </a:lnTo>
                <a:lnTo>
                  <a:pt x="568337" y="1473200"/>
                </a:lnTo>
                <a:lnTo>
                  <a:pt x="581396" y="1485900"/>
                </a:lnTo>
                <a:lnTo>
                  <a:pt x="613376" y="1485900"/>
                </a:lnTo>
                <a:lnTo>
                  <a:pt x="626432" y="1473200"/>
                </a:lnTo>
                <a:lnTo>
                  <a:pt x="635237" y="1460500"/>
                </a:lnTo>
                <a:lnTo>
                  <a:pt x="638467" y="1447800"/>
                </a:lnTo>
                <a:lnTo>
                  <a:pt x="635237" y="1422400"/>
                </a:lnTo>
                <a:lnTo>
                  <a:pt x="626432" y="1409700"/>
                </a:lnTo>
                <a:close/>
              </a:path>
              <a:path w="842009" h="2247900">
                <a:moveTo>
                  <a:pt x="243674" y="1397000"/>
                </a:moveTo>
                <a:lnTo>
                  <a:pt x="227673" y="1409700"/>
                </a:lnTo>
                <a:lnTo>
                  <a:pt x="259659" y="1409700"/>
                </a:lnTo>
                <a:lnTo>
                  <a:pt x="243674" y="1397000"/>
                </a:lnTo>
                <a:close/>
              </a:path>
              <a:path w="842009" h="2247900">
                <a:moveTo>
                  <a:pt x="420535" y="1397000"/>
                </a:moveTo>
                <a:lnTo>
                  <a:pt x="404524" y="1409700"/>
                </a:lnTo>
                <a:lnTo>
                  <a:pt x="436512" y="1409700"/>
                </a:lnTo>
                <a:lnTo>
                  <a:pt x="420535" y="1397000"/>
                </a:lnTo>
                <a:close/>
              </a:path>
              <a:path w="842009" h="2247900">
                <a:moveTo>
                  <a:pt x="597395" y="1397000"/>
                </a:moveTo>
                <a:lnTo>
                  <a:pt x="581396" y="1409700"/>
                </a:lnTo>
                <a:lnTo>
                  <a:pt x="613376" y="1409700"/>
                </a:lnTo>
                <a:lnTo>
                  <a:pt x="597395" y="1397000"/>
                </a:lnTo>
                <a:close/>
              </a:path>
              <a:path w="842009" h="2247900">
                <a:moveTo>
                  <a:pt x="258378" y="1295400"/>
                </a:moveTo>
                <a:lnTo>
                  <a:pt x="156983" y="1295400"/>
                </a:lnTo>
                <a:lnTo>
                  <a:pt x="161382" y="1308100"/>
                </a:lnTo>
                <a:lnTo>
                  <a:pt x="253973" y="1308100"/>
                </a:lnTo>
                <a:lnTo>
                  <a:pt x="258378" y="1295400"/>
                </a:lnTo>
                <a:close/>
              </a:path>
              <a:path w="842009" h="2247900">
                <a:moveTo>
                  <a:pt x="450278" y="1155700"/>
                </a:moveTo>
                <a:lnTo>
                  <a:pt x="390765" y="1155700"/>
                </a:lnTo>
                <a:lnTo>
                  <a:pt x="366433" y="1181100"/>
                </a:lnTo>
                <a:lnTo>
                  <a:pt x="350015" y="1193800"/>
                </a:lnTo>
                <a:lnTo>
                  <a:pt x="343992" y="1231900"/>
                </a:lnTo>
                <a:lnTo>
                  <a:pt x="350015" y="1257300"/>
                </a:lnTo>
                <a:lnTo>
                  <a:pt x="366433" y="1282700"/>
                </a:lnTo>
                <a:lnTo>
                  <a:pt x="390765" y="1295400"/>
                </a:lnTo>
                <a:lnTo>
                  <a:pt x="420535" y="1308100"/>
                </a:lnTo>
                <a:lnTo>
                  <a:pt x="450278" y="1295400"/>
                </a:lnTo>
                <a:lnTo>
                  <a:pt x="474591" y="1282700"/>
                </a:lnTo>
                <a:lnTo>
                  <a:pt x="490995" y="1257300"/>
                </a:lnTo>
                <a:lnTo>
                  <a:pt x="395478" y="1257300"/>
                </a:lnTo>
                <a:lnTo>
                  <a:pt x="387877" y="1244600"/>
                </a:lnTo>
                <a:lnTo>
                  <a:pt x="385089" y="1231900"/>
                </a:lnTo>
                <a:lnTo>
                  <a:pt x="387877" y="1219200"/>
                </a:lnTo>
                <a:lnTo>
                  <a:pt x="395478" y="1206500"/>
                </a:lnTo>
                <a:lnTo>
                  <a:pt x="406745" y="1193800"/>
                </a:lnTo>
                <a:lnTo>
                  <a:pt x="490995" y="1193800"/>
                </a:lnTo>
                <a:lnTo>
                  <a:pt x="474591" y="1181100"/>
                </a:lnTo>
                <a:lnTo>
                  <a:pt x="450278" y="1155700"/>
                </a:lnTo>
                <a:close/>
              </a:path>
              <a:path w="842009" h="2247900">
                <a:moveTo>
                  <a:pt x="685047" y="1295400"/>
                </a:moveTo>
                <a:lnTo>
                  <a:pt x="583644" y="1295400"/>
                </a:lnTo>
                <a:lnTo>
                  <a:pt x="588049" y="1308100"/>
                </a:lnTo>
                <a:lnTo>
                  <a:pt x="680642" y="1308100"/>
                </a:lnTo>
                <a:lnTo>
                  <a:pt x="685047" y="1295400"/>
                </a:lnTo>
                <a:close/>
              </a:path>
              <a:path w="842009" h="2247900">
                <a:moveTo>
                  <a:pt x="253973" y="1270000"/>
                </a:moveTo>
                <a:lnTo>
                  <a:pt x="161382" y="1270000"/>
                </a:lnTo>
                <a:lnTo>
                  <a:pt x="156983" y="1282700"/>
                </a:lnTo>
                <a:lnTo>
                  <a:pt x="155371" y="1295400"/>
                </a:lnTo>
                <a:lnTo>
                  <a:pt x="259994" y="1295400"/>
                </a:lnTo>
                <a:lnTo>
                  <a:pt x="258378" y="1282700"/>
                </a:lnTo>
                <a:lnTo>
                  <a:pt x="253973" y="1270000"/>
                </a:lnTo>
                <a:close/>
              </a:path>
              <a:path w="842009" h="2247900">
                <a:moveTo>
                  <a:pt x="680642" y="1270000"/>
                </a:moveTo>
                <a:lnTo>
                  <a:pt x="588049" y="1270000"/>
                </a:lnTo>
                <a:lnTo>
                  <a:pt x="583644" y="1282700"/>
                </a:lnTo>
                <a:lnTo>
                  <a:pt x="582028" y="1295400"/>
                </a:lnTo>
                <a:lnTo>
                  <a:pt x="686663" y="1295400"/>
                </a:lnTo>
                <a:lnTo>
                  <a:pt x="685047" y="1282700"/>
                </a:lnTo>
                <a:lnTo>
                  <a:pt x="680642" y="1270000"/>
                </a:lnTo>
                <a:close/>
              </a:path>
              <a:path w="842009" h="2247900">
                <a:moveTo>
                  <a:pt x="490995" y="1193800"/>
                </a:moveTo>
                <a:lnTo>
                  <a:pt x="434300" y="1193800"/>
                </a:lnTo>
                <a:lnTo>
                  <a:pt x="445552" y="1206500"/>
                </a:lnTo>
                <a:lnTo>
                  <a:pt x="453144" y="1219200"/>
                </a:lnTo>
                <a:lnTo>
                  <a:pt x="455930" y="1231900"/>
                </a:lnTo>
                <a:lnTo>
                  <a:pt x="453144" y="1244600"/>
                </a:lnTo>
                <a:lnTo>
                  <a:pt x="445552" y="1257300"/>
                </a:lnTo>
                <a:lnTo>
                  <a:pt x="490995" y="1257300"/>
                </a:lnTo>
                <a:lnTo>
                  <a:pt x="497014" y="1231900"/>
                </a:lnTo>
                <a:lnTo>
                  <a:pt x="490995" y="1193800"/>
                </a:lnTo>
                <a:close/>
              </a:path>
              <a:path w="842009" h="2247900">
                <a:moveTo>
                  <a:pt x="247441" y="1181100"/>
                </a:moveTo>
                <a:lnTo>
                  <a:pt x="167909" y="1181100"/>
                </a:lnTo>
                <a:lnTo>
                  <a:pt x="175907" y="1193800"/>
                </a:lnTo>
                <a:lnTo>
                  <a:pt x="239445" y="1193800"/>
                </a:lnTo>
                <a:lnTo>
                  <a:pt x="247441" y="1181100"/>
                </a:lnTo>
                <a:close/>
              </a:path>
              <a:path w="842009" h="2247900">
                <a:moveTo>
                  <a:pt x="674110" y="1181100"/>
                </a:moveTo>
                <a:lnTo>
                  <a:pt x="594581" y="1181100"/>
                </a:lnTo>
                <a:lnTo>
                  <a:pt x="602576" y="1193800"/>
                </a:lnTo>
                <a:lnTo>
                  <a:pt x="666115" y="1193800"/>
                </a:lnTo>
                <a:lnTo>
                  <a:pt x="674110" y="1181100"/>
                </a:lnTo>
                <a:close/>
              </a:path>
              <a:path w="842009" h="2247900">
                <a:moveTo>
                  <a:pt x="258378" y="1155700"/>
                </a:moveTo>
                <a:lnTo>
                  <a:pt x="156983" y="1155700"/>
                </a:lnTo>
                <a:lnTo>
                  <a:pt x="155371" y="1168400"/>
                </a:lnTo>
                <a:lnTo>
                  <a:pt x="156983" y="1181100"/>
                </a:lnTo>
                <a:lnTo>
                  <a:pt x="258378" y="1181100"/>
                </a:lnTo>
                <a:lnTo>
                  <a:pt x="259994" y="1168400"/>
                </a:lnTo>
                <a:lnTo>
                  <a:pt x="258378" y="1155700"/>
                </a:lnTo>
                <a:close/>
              </a:path>
              <a:path w="842009" h="2247900">
                <a:moveTo>
                  <a:pt x="685047" y="1155700"/>
                </a:moveTo>
                <a:lnTo>
                  <a:pt x="583644" y="1155700"/>
                </a:lnTo>
                <a:lnTo>
                  <a:pt x="582028" y="1168400"/>
                </a:lnTo>
                <a:lnTo>
                  <a:pt x="583644" y="1181100"/>
                </a:lnTo>
                <a:lnTo>
                  <a:pt x="685047" y="1181100"/>
                </a:lnTo>
                <a:lnTo>
                  <a:pt x="686663" y="1168400"/>
                </a:lnTo>
                <a:lnTo>
                  <a:pt x="685047" y="1155700"/>
                </a:lnTo>
                <a:close/>
              </a:path>
              <a:path w="842009" h="2247900">
                <a:moveTo>
                  <a:pt x="247441" y="1143000"/>
                </a:moveTo>
                <a:lnTo>
                  <a:pt x="167909" y="1143000"/>
                </a:lnTo>
                <a:lnTo>
                  <a:pt x="161382" y="1155700"/>
                </a:lnTo>
                <a:lnTo>
                  <a:pt x="253973" y="1155700"/>
                </a:lnTo>
                <a:lnTo>
                  <a:pt x="247441" y="1143000"/>
                </a:lnTo>
                <a:close/>
              </a:path>
              <a:path w="842009" h="2247900">
                <a:moveTo>
                  <a:pt x="674110" y="1143000"/>
                </a:moveTo>
                <a:lnTo>
                  <a:pt x="594581" y="1143000"/>
                </a:lnTo>
                <a:lnTo>
                  <a:pt x="588049" y="1155700"/>
                </a:lnTo>
                <a:lnTo>
                  <a:pt x="680642" y="1155700"/>
                </a:lnTo>
                <a:lnTo>
                  <a:pt x="674110" y="1143000"/>
                </a:lnTo>
                <a:close/>
              </a:path>
              <a:path w="842009" h="2247900">
                <a:moveTo>
                  <a:pt x="487475" y="482600"/>
                </a:moveTo>
                <a:lnTo>
                  <a:pt x="354575" y="482600"/>
                </a:lnTo>
                <a:lnTo>
                  <a:pt x="295802" y="495300"/>
                </a:lnTo>
                <a:lnTo>
                  <a:pt x="246665" y="520700"/>
                </a:lnTo>
                <a:lnTo>
                  <a:pt x="209132" y="546100"/>
                </a:lnTo>
                <a:lnTo>
                  <a:pt x="185170" y="571500"/>
                </a:lnTo>
                <a:lnTo>
                  <a:pt x="176745" y="609600"/>
                </a:lnTo>
                <a:lnTo>
                  <a:pt x="185170" y="635000"/>
                </a:lnTo>
                <a:lnTo>
                  <a:pt x="209132" y="673100"/>
                </a:lnTo>
                <a:lnTo>
                  <a:pt x="246665" y="698500"/>
                </a:lnTo>
                <a:lnTo>
                  <a:pt x="295802" y="711200"/>
                </a:lnTo>
                <a:lnTo>
                  <a:pt x="354575" y="723900"/>
                </a:lnTo>
                <a:lnTo>
                  <a:pt x="487475" y="723900"/>
                </a:lnTo>
                <a:lnTo>
                  <a:pt x="546256" y="711200"/>
                </a:lnTo>
                <a:lnTo>
                  <a:pt x="595396" y="698500"/>
                </a:lnTo>
                <a:lnTo>
                  <a:pt x="614163" y="685800"/>
                </a:lnTo>
                <a:lnTo>
                  <a:pt x="353912" y="685800"/>
                </a:lnTo>
                <a:lnTo>
                  <a:pt x="297775" y="673100"/>
                </a:lnTo>
                <a:lnTo>
                  <a:pt x="254872" y="647700"/>
                </a:lnTo>
                <a:lnTo>
                  <a:pt x="227468" y="622300"/>
                </a:lnTo>
                <a:lnTo>
                  <a:pt x="217830" y="609600"/>
                </a:lnTo>
                <a:lnTo>
                  <a:pt x="227468" y="584200"/>
                </a:lnTo>
                <a:lnTo>
                  <a:pt x="254872" y="558800"/>
                </a:lnTo>
                <a:lnTo>
                  <a:pt x="297775" y="533400"/>
                </a:lnTo>
                <a:lnTo>
                  <a:pt x="353912" y="520700"/>
                </a:lnTo>
                <a:lnTo>
                  <a:pt x="595396" y="520700"/>
                </a:lnTo>
                <a:lnTo>
                  <a:pt x="546256" y="495300"/>
                </a:lnTo>
                <a:lnTo>
                  <a:pt x="487475" y="482600"/>
                </a:lnTo>
                <a:close/>
              </a:path>
              <a:path w="842009" h="2247900">
                <a:moveTo>
                  <a:pt x="595396" y="520700"/>
                </a:moveTo>
                <a:lnTo>
                  <a:pt x="488138" y="520700"/>
                </a:lnTo>
                <a:lnTo>
                  <a:pt x="544280" y="533400"/>
                </a:lnTo>
                <a:lnTo>
                  <a:pt x="587182" y="558800"/>
                </a:lnTo>
                <a:lnTo>
                  <a:pt x="614581" y="584200"/>
                </a:lnTo>
                <a:lnTo>
                  <a:pt x="624217" y="609600"/>
                </a:lnTo>
                <a:lnTo>
                  <a:pt x="614581" y="622300"/>
                </a:lnTo>
                <a:lnTo>
                  <a:pt x="587182" y="647700"/>
                </a:lnTo>
                <a:lnTo>
                  <a:pt x="544280" y="673100"/>
                </a:lnTo>
                <a:lnTo>
                  <a:pt x="488138" y="685800"/>
                </a:lnTo>
                <a:lnTo>
                  <a:pt x="614163" y="685800"/>
                </a:lnTo>
                <a:lnTo>
                  <a:pt x="632929" y="673100"/>
                </a:lnTo>
                <a:lnTo>
                  <a:pt x="656891" y="635000"/>
                </a:lnTo>
                <a:lnTo>
                  <a:pt x="665314" y="609600"/>
                </a:lnTo>
                <a:lnTo>
                  <a:pt x="656891" y="571500"/>
                </a:lnTo>
                <a:lnTo>
                  <a:pt x="632929" y="546100"/>
                </a:lnTo>
                <a:lnTo>
                  <a:pt x="595396" y="520700"/>
                </a:lnTo>
                <a:close/>
              </a:path>
              <a:path w="842009" h="2247900">
                <a:moveTo>
                  <a:pt x="607707" y="0"/>
                </a:moveTo>
                <a:lnTo>
                  <a:pt x="496989" y="0"/>
                </a:lnTo>
                <a:lnTo>
                  <a:pt x="493763" y="12700"/>
                </a:lnTo>
                <a:lnTo>
                  <a:pt x="488751" y="25400"/>
                </a:lnTo>
                <a:lnTo>
                  <a:pt x="478275" y="63500"/>
                </a:lnTo>
                <a:lnTo>
                  <a:pt x="466115" y="114300"/>
                </a:lnTo>
                <a:lnTo>
                  <a:pt x="456048" y="177800"/>
                </a:lnTo>
                <a:lnTo>
                  <a:pt x="451853" y="241300"/>
                </a:lnTo>
                <a:lnTo>
                  <a:pt x="451853" y="368300"/>
                </a:lnTo>
                <a:lnTo>
                  <a:pt x="482219" y="368300"/>
                </a:lnTo>
                <a:lnTo>
                  <a:pt x="493102" y="381000"/>
                </a:lnTo>
                <a:lnTo>
                  <a:pt x="493102" y="241300"/>
                </a:lnTo>
                <a:lnTo>
                  <a:pt x="497449" y="177800"/>
                </a:lnTo>
                <a:lnTo>
                  <a:pt x="507726" y="127000"/>
                </a:lnTo>
                <a:lnTo>
                  <a:pt x="519795" y="76200"/>
                </a:lnTo>
                <a:lnTo>
                  <a:pt x="529513" y="38100"/>
                </a:lnTo>
                <a:lnTo>
                  <a:pt x="619425" y="38100"/>
                </a:lnTo>
                <a:lnTo>
                  <a:pt x="615941" y="25400"/>
                </a:lnTo>
                <a:lnTo>
                  <a:pt x="610933" y="12700"/>
                </a:lnTo>
                <a:lnTo>
                  <a:pt x="6077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98427" y="2866019"/>
            <a:ext cx="580390" cy="248920"/>
          </a:xfrm>
          <a:custGeom>
            <a:avLst/>
            <a:gdLst/>
            <a:ahLst/>
            <a:cxnLst/>
            <a:rect l="l" t="t" r="r" b="b"/>
            <a:pathLst>
              <a:path w="580390" h="248919">
                <a:moveTo>
                  <a:pt x="528942" y="0"/>
                </a:moveTo>
                <a:lnTo>
                  <a:pt x="51371" y="0"/>
                </a:lnTo>
                <a:lnTo>
                  <a:pt x="31396" y="3999"/>
                </a:lnTo>
                <a:lnTo>
                  <a:pt x="15065" y="14901"/>
                </a:lnTo>
                <a:lnTo>
                  <a:pt x="4044" y="31059"/>
                </a:lnTo>
                <a:lnTo>
                  <a:pt x="0" y="50825"/>
                </a:lnTo>
                <a:lnTo>
                  <a:pt x="0" y="197802"/>
                </a:lnTo>
                <a:lnTo>
                  <a:pt x="4044" y="217568"/>
                </a:lnTo>
                <a:lnTo>
                  <a:pt x="15065" y="233726"/>
                </a:lnTo>
                <a:lnTo>
                  <a:pt x="31396" y="244627"/>
                </a:lnTo>
                <a:lnTo>
                  <a:pt x="51371" y="248627"/>
                </a:lnTo>
                <a:lnTo>
                  <a:pt x="528942" y="248627"/>
                </a:lnTo>
                <a:lnTo>
                  <a:pt x="548920" y="244627"/>
                </a:lnTo>
                <a:lnTo>
                  <a:pt x="565246" y="233726"/>
                </a:lnTo>
                <a:lnTo>
                  <a:pt x="576260" y="217568"/>
                </a:lnTo>
                <a:lnTo>
                  <a:pt x="580301" y="197802"/>
                </a:lnTo>
                <a:lnTo>
                  <a:pt x="580301" y="50825"/>
                </a:lnTo>
                <a:lnTo>
                  <a:pt x="576260" y="31059"/>
                </a:lnTo>
                <a:lnTo>
                  <a:pt x="565246" y="14901"/>
                </a:lnTo>
                <a:lnTo>
                  <a:pt x="548920" y="3999"/>
                </a:lnTo>
                <a:lnTo>
                  <a:pt x="528942" y="0"/>
                </a:lnTo>
                <a:close/>
              </a:path>
            </a:pathLst>
          </a:custGeom>
          <a:solidFill>
            <a:srgbClr val="76B8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98427" y="2866021"/>
            <a:ext cx="580390" cy="62230"/>
          </a:xfrm>
          <a:custGeom>
            <a:avLst/>
            <a:gdLst/>
            <a:ahLst/>
            <a:cxnLst/>
            <a:rect l="l" t="t" r="r" b="b"/>
            <a:pathLst>
              <a:path w="580390" h="62230">
                <a:moveTo>
                  <a:pt x="528942" y="0"/>
                </a:moveTo>
                <a:lnTo>
                  <a:pt x="51371" y="0"/>
                </a:lnTo>
                <a:lnTo>
                  <a:pt x="31396" y="3999"/>
                </a:lnTo>
                <a:lnTo>
                  <a:pt x="15065" y="14901"/>
                </a:lnTo>
                <a:lnTo>
                  <a:pt x="4044" y="31059"/>
                </a:lnTo>
                <a:lnTo>
                  <a:pt x="0" y="50825"/>
                </a:lnTo>
                <a:lnTo>
                  <a:pt x="0" y="62141"/>
                </a:lnTo>
                <a:lnTo>
                  <a:pt x="580301" y="62141"/>
                </a:lnTo>
                <a:lnTo>
                  <a:pt x="580301" y="50825"/>
                </a:lnTo>
                <a:lnTo>
                  <a:pt x="576260" y="31059"/>
                </a:lnTo>
                <a:lnTo>
                  <a:pt x="565246" y="14901"/>
                </a:lnTo>
                <a:lnTo>
                  <a:pt x="548920" y="3999"/>
                </a:lnTo>
                <a:lnTo>
                  <a:pt x="528942" y="0"/>
                </a:lnTo>
                <a:close/>
              </a:path>
            </a:pathLst>
          </a:custGeom>
          <a:solidFill>
            <a:srgbClr val="F0AC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98432" y="2928167"/>
            <a:ext cx="580390" cy="62230"/>
          </a:xfrm>
          <a:custGeom>
            <a:avLst/>
            <a:gdLst/>
            <a:ahLst/>
            <a:cxnLst/>
            <a:rect l="l" t="t" r="r" b="b"/>
            <a:pathLst>
              <a:path w="580390" h="62230">
                <a:moveTo>
                  <a:pt x="0" y="62102"/>
                </a:moveTo>
                <a:lnTo>
                  <a:pt x="580301" y="62102"/>
                </a:lnTo>
                <a:lnTo>
                  <a:pt x="580301" y="0"/>
                </a:lnTo>
                <a:lnTo>
                  <a:pt x="0" y="0"/>
                </a:lnTo>
                <a:lnTo>
                  <a:pt x="0" y="62102"/>
                </a:lnTo>
                <a:close/>
              </a:path>
            </a:pathLst>
          </a:custGeom>
          <a:solidFill>
            <a:srgbClr val="DBB4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98436" y="2928130"/>
            <a:ext cx="580390" cy="0"/>
          </a:xfrm>
          <a:custGeom>
            <a:avLst/>
            <a:gdLst/>
            <a:ahLst/>
            <a:cxnLst/>
            <a:rect l="l" t="t" r="r" b="b"/>
            <a:pathLst>
              <a:path w="580390">
                <a:moveTo>
                  <a:pt x="0" y="0"/>
                </a:moveTo>
                <a:lnTo>
                  <a:pt x="580301" y="0"/>
                </a:lnTo>
              </a:path>
            </a:pathLst>
          </a:custGeom>
          <a:ln w="3175">
            <a:solidFill>
              <a:srgbClr val="F0AC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98436" y="2990278"/>
            <a:ext cx="580390" cy="62230"/>
          </a:xfrm>
          <a:custGeom>
            <a:avLst/>
            <a:gdLst/>
            <a:ahLst/>
            <a:cxnLst/>
            <a:rect l="l" t="t" r="r" b="b"/>
            <a:pathLst>
              <a:path w="580390" h="62230">
                <a:moveTo>
                  <a:pt x="0" y="62102"/>
                </a:moveTo>
                <a:lnTo>
                  <a:pt x="580301" y="62102"/>
                </a:lnTo>
                <a:lnTo>
                  <a:pt x="580301" y="0"/>
                </a:lnTo>
                <a:lnTo>
                  <a:pt x="0" y="0"/>
                </a:lnTo>
                <a:lnTo>
                  <a:pt x="0" y="62102"/>
                </a:lnTo>
                <a:close/>
              </a:path>
            </a:pathLst>
          </a:custGeom>
          <a:solidFill>
            <a:srgbClr val="B3B8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98436" y="2990246"/>
            <a:ext cx="580390" cy="0"/>
          </a:xfrm>
          <a:custGeom>
            <a:avLst/>
            <a:gdLst/>
            <a:ahLst/>
            <a:cxnLst/>
            <a:rect l="l" t="t" r="r" b="b"/>
            <a:pathLst>
              <a:path w="580390">
                <a:moveTo>
                  <a:pt x="0" y="0"/>
                </a:moveTo>
                <a:lnTo>
                  <a:pt x="580301" y="0"/>
                </a:lnTo>
              </a:path>
            </a:pathLst>
          </a:custGeom>
          <a:ln w="3175">
            <a:solidFill>
              <a:srgbClr val="E3B0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836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Ticket</a:t>
            </a:r>
            <a:r>
              <a:rPr spc="-50" dirty="0"/>
              <a:t> </a:t>
            </a:r>
            <a:r>
              <a:rPr spc="-15" dirty="0"/>
              <a:t>Details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74405" y="4401591"/>
            <a:ext cx="4208145" cy="1432560"/>
          </a:xfrm>
          <a:prstGeom prst="rect">
            <a:avLst/>
          </a:prstGeom>
        </p:spPr>
        <p:txBody>
          <a:bodyPr vert="horz" wrap="square" lIns="0" tIns="232410" rIns="0" bIns="0" rtlCol="0">
            <a:spAutoFit/>
          </a:bodyPr>
          <a:lstStyle/>
          <a:p>
            <a:pPr marL="1052830">
              <a:lnSpc>
                <a:spcPct val="100000"/>
              </a:lnSpc>
              <a:spcBef>
                <a:spcPts val="1830"/>
              </a:spcBef>
            </a:pPr>
            <a:r>
              <a:rPr sz="2600" b="1" spc="-100" dirty="0">
                <a:solidFill>
                  <a:srgbClr val="FFFFFF"/>
                </a:solidFill>
                <a:latin typeface="BentonSans"/>
                <a:cs typeface="BentonSans"/>
              </a:rPr>
              <a:t>Take </a:t>
            </a:r>
            <a:r>
              <a:rPr sz="2600" b="1" dirty="0">
                <a:solidFill>
                  <a:srgbClr val="FFFFFF"/>
                </a:solidFill>
                <a:latin typeface="BentonSans"/>
                <a:cs typeface="BentonSans"/>
              </a:rPr>
              <a:t>A</a:t>
            </a:r>
            <a:r>
              <a:rPr sz="2600" b="1" spc="-75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2600" b="1" spc="-5" dirty="0">
                <a:solidFill>
                  <a:srgbClr val="FFFFFF"/>
                </a:solidFill>
                <a:latin typeface="BentonSans"/>
                <a:cs typeface="BentonSans"/>
              </a:rPr>
              <a:t>Photo</a:t>
            </a:r>
            <a:endParaRPr sz="2600">
              <a:latin typeface="BentonSans"/>
              <a:cs typeface="BentonSans"/>
            </a:endParaRPr>
          </a:p>
          <a:p>
            <a:pPr marL="12065" marR="5080" algn="ctr">
              <a:lnSpc>
                <a:spcPct val="104200"/>
              </a:lnSpc>
              <a:spcBef>
                <a:spcPts val="1225"/>
              </a:spcBef>
            </a:pPr>
            <a:r>
              <a:rPr sz="2000" spc="-15" dirty="0">
                <a:solidFill>
                  <a:srgbClr val="FFFFFF"/>
                </a:solidFill>
                <a:latin typeface="BentonSans-Book"/>
                <a:cs typeface="BentonSans-Book"/>
              </a:rPr>
              <a:t>Capture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important details or </a:t>
            </a:r>
            <a:r>
              <a:rPr sz="2000" spc="-15" dirty="0">
                <a:solidFill>
                  <a:srgbClr val="FFFFFF"/>
                </a:solidFill>
                <a:latin typeface="BentonSans-Book"/>
                <a:cs typeface="BentonSans-Book"/>
              </a:rPr>
              <a:t>images  for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an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open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service ticket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56"/>
            <a:ext cx="2587040" cy="461737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8928" y="4624704"/>
            <a:ext cx="2587625" cy="1511300"/>
          </a:xfrm>
          <a:custGeom>
            <a:avLst/>
            <a:gdLst/>
            <a:ahLst/>
            <a:cxnLst/>
            <a:rect l="l" t="t" r="r" b="b"/>
            <a:pathLst>
              <a:path w="2587625" h="1511300">
                <a:moveTo>
                  <a:pt x="0" y="1510728"/>
                </a:moveTo>
                <a:lnTo>
                  <a:pt x="2587040" y="1510728"/>
                </a:lnTo>
                <a:lnTo>
                  <a:pt x="2587040" y="0"/>
                </a:lnTo>
                <a:lnTo>
                  <a:pt x="0" y="0"/>
                </a:lnTo>
                <a:lnTo>
                  <a:pt x="0" y="1510728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8928" y="2292984"/>
            <a:ext cx="2587625" cy="1737360"/>
          </a:xfrm>
          <a:custGeom>
            <a:avLst/>
            <a:gdLst/>
            <a:ahLst/>
            <a:cxnLst/>
            <a:rect l="l" t="t" r="r" b="b"/>
            <a:pathLst>
              <a:path w="2587625" h="1737360">
                <a:moveTo>
                  <a:pt x="0" y="1737360"/>
                </a:moveTo>
                <a:lnTo>
                  <a:pt x="2587040" y="1737360"/>
                </a:lnTo>
                <a:lnTo>
                  <a:pt x="2587040" y="0"/>
                </a:lnTo>
                <a:lnTo>
                  <a:pt x="0" y="0"/>
                </a:lnTo>
                <a:lnTo>
                  <a:pt x="0" y="1737360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67646" y="2606126"/>
            <a:ext cx="2021839" cy="1549400"/>
          </a:xfrm>
          <a:custGeom>
            <a:avLst/>
            <a:gdLst/>
            <a:ahLst/>
            <a:cxnLst/>
            <a:rect l="l" t="t" r="r" b="b"/>
            <a:pathLst>
              <a:path w="2021840" h="1549400">
                <a:moveTo>
                  <a:pt x="1887905" y="139699"/>
                </a:moveTo>
                <a:lnTo>
                  <a:pt x="133451" y="139699"/>
                </a:lnTo>
                <a:lnTo>
                  <a:pt x="90062" y="165099"/>
                </a:lnTo>
                <a:lnTo>
                  <a:pt x="53278" y="190499"/>
                </a:lnTo>
                <a:lnTo>
                  <a:pt x="24842" y="228599"/>
                </a:lnTo>
                <a:lnTo>
                  <a:pt x="6501" y="266699"/>
                </a:lnTo>
                <a:lnTo>
                  <a:pt x="0" y="317499"/>
                </a:lnTo>
                <a:lnTo>
                  <a:pt x="0" y="1371599"/>
                </a:lnTo>
                <a:lnTo>
                  <a:pt x="6501" y="1422399"/>
                </a:lnTo>
                <a:lnTo>
                  <a:pt x="24842" y="1460499"/>
                </a:lnTo>
                <a:lnTo>
                  <a:pt x="53278" y="1498599"/>
                </a:lnTo>
                <a:lnTo>
                  <a:pt x="90062" y="1536699"/>
                </a:lnTo>
                <a:lnTo>
                  <a:pt x="133451" y="1549399"/>
                </a:lnTo>
                <a:lnTo>
                  <a:pt x="1887905" y="1549399"/>
                </a:lnTo>
                <a:lnTo>
                  <a:pt x="1931294" y="1536699"/>
                </a:lnTo>
                <a:lnTo>
                  <a:pt x="1955817" y="1511299"/>
                </a:lnTo>
                <a:lnTo>
                  <a:pt x="181698" y="1511299"/>
                </a:lnTo>
                <a:lnTo>
                  <a:pt x="138618" y="1498599"/>
                </a:lnTo>
                <a:lnTo>
                  <a:pt x="101167" y="1485899"/>
                </a:lnTo>
                <a:lnTo>
                  <a:pt x="71612" y="1460499"/>
                </a:lnTo>
                <a:lnTo>
                  <a:pt x="52218" y="1422399"/>
                </a:lnTo>
                <a:lnTo>
                  <a:pt x="45250" y="1371599"/>
                </a:lnTo>
                <a:lnTo>
                  <a:pt x="45250" y="317499"/>
                </a:lnTo>
                <a:lnTo>
                  <a:pt x="52218" y="279399"/>
                </a:lnTo>
                <a:lnTo>
                  <a:pt x="71612" y="241299"/>
                </a:lnTo>
                <a:lnTo>
                  <a:pt x="101167" y="203199"/>
                </a:lnTo>
                <a:lnTo>
                  <a:pt x="138618" y="190499"/>
                </a:lnTo>
                <a:lnTo>
                  <a:pt x="181698" y="177799"/>
                </a:lnTo>
                <a:lnTo>
                  <a:pt x="1949686" y="177799"/>
                </a:lnTo>
                <a:lnTo>
                  <a:pt x="1931294" y="165099"/>
                </a:lnTo>
                <a:lnTo>
                  <a:pt x="1887905" y="139699"/>
                </a:lnTo>
                <a:close/>
              </a:path>
              <a:path w="2021840" h="1549400">
                <a:moveTo>
                  <a:pt x="1949686" y="177799"/>
                </a:moveTo>
                <a:lnTo>
                  <a:pt x="1839658" y="177799"/>
                </a:lnTo>
                <a:lnTo>
                  <a:pt x="1882744" y="190499"/>
                </a:lnTo>
                <a:lnTo>
                  <a:pt x="1920195" y="203199"/>
                </a:lnTo>
                <a:lnTo>
                  <a:pt x="1949748" y="241299"/>
                </a:lnTo>
                <a:lnTo>
                  <a:pt x="1969140" y="279399"/>
                </a:lnTo>
                <a:lnTo>
                  <a:pt x="1976107" y="317499"/>
                </a:lnTo>
                <a:lnTo>
                  <a:pt x="1976107" y="1371599"/>
                </a:lnTo>
                <a:lnTo>
                  <a:pt x="1969140" y="1422399"/>
                </a:lnTo>
                <a:lnTo>
                  <a:pt x="1949748" y="1460499"/>
                </a:lnTo>
                <a:lnTo>
                  <a:pt x="1920195" y="1485899"/>
                </a:lnTo>
                <a:lnTo>
                  <a:pt x="1882744" y="1498599"/>
                </a:lnTo>
                <a:lnTo>
                  <a:pt x="1839658" y="1511299"/>
                </a:lnTo>
                <a:lnTo>
                  <a:pt x="1955817" y="1511299"/>
                </a:lnTo>
                <a:lnTo>
                  <a:pt x="1968079" y="1498599"/>
                </a:lnTo>
                <a:lnTo>
                  <a:pt x="1996514" y="1460499"/>
                </a:lnTo>
                <a:lnTo>
                  <a:pt x="2014855" y="1422399"/>
                </a:lnTo>
                <a:lnTo>
                  <a:pt x="2021357" y="1371599"/>
                </a:lnTo>
                <a:lnTo>
                  <a:pt x="2021357" y="317499"/>
                </a:lnTo>
                <a:lnTo>
                  <a:pt x="2014855" y="266699"/>
                </a:lnTo>
                <a:lnTo>
                  <a:pt x="1996514" y="228599"/>
                </a:lnTo>
                <a:lnTo>
                  <a:pt x="1968079" y="190499"/>
                </a:lnTo>
                <a:lnTo>
                  <a:pt x="1949686" y="177799"/>
                </a:lnTo>
                <a:close/>
              </a:path>
              <a:path w="2021840" h="1549400">
                <a:moveTo>
                  <a:pt x="1501954" y="533399"/>
                </a:moveTo>
                <a:lnTo>
                  <a:pt x="1407380" y="533399"/>
                </a:lnTo>
                <a:lnTo>
                  <a:pt x="1361574" y="546099"/>
                </a:lnTo>
                <a:lnTo>
                  <a:pt x="1317492" y="558799"/>
                </a:lnTo>
                <a:lnTo>
                  <a:pt x="1275402" y="571499"/>
                </a:lnTo>
                <a:lnTo>
                  <a:pt x="1235571" y="596899"/>
                </a:lnTo>
                <a:lnTo>
                  <a:pt x="1198266" y="622299"/>
                </a:lnTo>
                <a:lnTo>
                  <a:pt x="1163754" y="647699"/>
                </a:lnTo>
                <a:lnTo>
                  <a:pt x="1132302" y="673099"/>
                </a:lnTo>
                <a:lnTo>
                  <a:pt x="1104177" y="711199"/>
                </a:lnTo>
                <a:lnTo>
                  <a:pt x="1079647" y="749299"/>
                </a:lnTo>
                <a:lnTo>
                  <a:pt x="1058977" y="787399"/>
                </a:lnTo>
                <a:lnTo>
                  <a:pt x="1042437" y="825499"/>
                </a:lnTo>
                <a:lnTo>
                  <a:pt x="1030291" y="876299"/>
                </a:lnTo>
                <a:lnTo>
                  <a:pt x="1022808" y="914399"/>
                </a:lnTo>
                <a:lnTo>
                  <a:pt x="1020254" y="965199"/>
                </a:lnTo>
                <a:lnTo>
                  <a:pt x="1022808" y="1015999"/>
                </a:lnTo>
                <a:lnTo>
                  <a:pt x="1030291" y="1066799"/>
                </a:lnTo>
                <a:lnTo>
                  <a:pt x="1042437" y="1104899"/>
                </a:lnTo>
                <a:lnTo>
                  <a:pt x="1058977" y="1142999"/>
                </a:lnTo>
                <a:lnTo>
                  <a:pt x="1079647" y="1181099"/>
                </a:lnTo>
                <a:lnTo>
                  <a:pt x="1104177" y="1219199"/>
                </a:lnTo>
                <a:lnTo>
                  <a:pt x="1132302" y="1257299"/>
                </a:lnTo>
                <a:lnTo>
                  <a:pt x="1163754" y="1295399"/>
                </a:lnTo>
                <a:lnTo>
                  <a:pt x="1198266" y="1320799"/>
                </a:lnTo>
                <a:lnTo>
                  <a:pt x="1235571" y="1346199"/>
                </a:lnTo>
                <a:lnTo>
                  <a:pt x="1275402" y="1358899"/>
                </a:lnTo>
                <a:lnTo>
                  <a:pt x="1317492" y="1384299"/>
                </a:lnTo>
                <a:lnTo>
                  <a:pt x="1361574" y="1396999"/>
                </a:lnTo>
                <a:lnTo>
                  <a:pt x="1547804" y="1396999"/>
                </a:lnTo>
                <a:lnTo>
                  <a:pt x="1591928" y="1384299"/>
                </a:lnTo>
                <a:lnTo>
                  <a:pt x="1634057" y="1358899"/>
                </a:lnTo>
                <a:lnTo>
                  <a:pt x="1405898" y="1358899"/>
                </a:lnTo>
                <a:lnTo>
                  <a:pt x="1358940" y="1346199"/>
                </a:lnTo>
                <a:lnTo>
                  <a:pt x="1314137" y="1333499"/>
                </a:lnTo>
                <a:lnTo>
                  <a:pt x="1271857" y="1308099"/>
                </a:lnTo>
                <a:lnTo>
                  <a:pt x="1232468" y="1282699"/>
                </a:lnTo>
                <a:lnTo>
                  <a:pt x="1196336" y="1257299"/>
                </a:lnTo>
                <a:lnTo>
                  <a:pt x="1163830" y="1231899"/>
                </a:lnTo>
                <a:lnTo>
                  <a:pt x="1135317" y="1193799"/>
                </a:lnTo>
                <a:lnTo>
                  <a:pt x="1111164" y="1155699"/>
                </a:lnTo>
                <a:lnTo>
                  <a:pt x="1091739" y="1104899"/>
                </a:lnTo>
                <a:lnTo>
                  <a:pt x="1077409" y="1066799"/>
                </a:lnTo>
                <a:lnTo>
                  <a:pt x="1068542" y="1015999"/>
                </a:lnTo>
                <a:lnTo>
                  <a:pt x="1065504" y="965199"/>
                </a:lnTo>
                <a:lnTo>
                  <a:pt x="1068542" y="914399"/>
                </a:lnTo>
                <a:lnTo>
                  <a:pt x="1077409" y="876299"/>
                </a:lnTo>
                <a:lnTo>
                  <a:pt x="1091739" y="825499"/>
                </a:lnTo>
                <a:lnTo>
                  <a:pt x="1111164" y="787399"/>
                </a:lnTo>
                <a:lnTo>
                  <a:pt x="1135317" y="749299"/>
                </a:lnTo>
                <a:lnTo>
                  <a:pt x="1163830" y="711199"/>
                </a:lnTo>
                <a:lnTo>
                  <a:pt x="1196336" y="673099"/>
                </a:lnTo>
                <a:lnTo>
                  <a:pt x="1232468" y="647699"/>
                </a:lnTo>
                <a:lnTo>
                  <a:pt x="1271857" y="622299"/>
                </a:lnTo>
                <a:lnTo>
                  <a:pt x="1314137" y="609599"/>
                </a:lnTo>
                <a:lnTo>
                  <a:pt x="1358940" y="584199"/>
                </a:lnTo>
                <a:lnTo>
                  <a:pt x="1653992" y="584199"/>
                </a:lnTo>
                <a:lnTo>
                  <a:pt x="1634057" y="571499"/>
                </a:lnTo>
                <a:lnTo>
                  <a:pt x="1591928" y="558799"/>
                </a:lnTo>
                <a:lnTo>
                  <a:pt x="1547804" y="546099"/>
                </a:lnTo>
                <a:lnTo>
                  <a:pt x="1501954" y="533399"/>
                </a:lnTo>
                <a:close/>
              </a:path>
              <a:path w="2021840" h="1549400">
                <a:moveTo>
                  <a:pt x="1653992" y="584199"/>
                </a:moveTo>
                <a:lnTo>
                  <a:pt x="1550447" y="584199"/>
                </a:lnTo>
                <a:lnTo>
                  <a:pt x="1595296" y="609599"/>
                </a:lnTo>
                <a:lnTo>
                  <a:pt x="1637620" y="622299"/>
                </a:lnTo>
                <a:lnTo>
                  <a:pt x="1677050" y="647699"/>
                </a:lnTo>
                <a:lnTo>
                  <a:pt x="1713220" y="673099"/>
                </a:lnTo>
                <a:lnTo>
                  <a:pt x="1745760" y="711199"/>
                </a:lnTo>
                <a:lnTo>
                  <a:pt x="1774304" y="749299"/>
                </a:lnTo>
                <a:lnTo>
                  <a:pt x="1798482" y="787399"/>
                </a:lnTo>
                <a:lnTo>
                  <a:pt x="1817928" y="825499"/>
                </a:lnTo>
                <a:lnTo>
                  <a:pt x="1832274" y="876299"/>
                </a:lnTo>
                <a:lnTo>
                  <a:pt x="1841151" y="914399"/>
                </a:lnTo>
                <a:lnTo>
                  <a:pt x="1844192" y="965199"/>
                </a:lnTo>
                <a:lnTo>
                  <a:pt x="1841151" y="1015999"/>
                </a:lnTo>
                <a:lnTo>
                  <a:pt x="1832274" y="1066799"/>
                </a:lnTo>
                <a:lnTo>
                  <a:pt x="1817928" y="1104899"/>
                </a:lnTo>
                <a:lnTo>
                  <a:pt x="1798482" y="1155699"/>
                </a:lnTo>
                <a:lnTo>
                  <a:pt x="1774304" y="1193799"/>
                </a:lnTo>
                <a:lnTo>
                  <a:pt x="1745760" y="1231899"/>
                </a:lnTo>
                <a:lnTo>
                  <a:pt x="1713220" y="1257299"/>
                </a:lnTo>
                <a:lnTo>
                  <a:pt x="1677050" y="1282699"/>
                </a:lnTo>
                <a:lnTo>
                  <a:pt x="1637620" y="1308099"/>
                </a:lnTo>
                <a:lnTo>
                  <a:pt x="1595296" y="1333499"/>
                </a:lnTo>
                <a:lnTo>
                  <a:pt x="1550447" y="1346199"/>
                </a:lnTo>
                <a:lnTo>
                  <a:pt x="1503441" y="1358899"/>
                </a:lnTo>
                <a:lnTo>
                  <a:pt x="1634057" y="1358899"/>
                </a:lnTo>
                <a:lnTo>
                  <a:pt x="1673926" y="1346199"/>
                </a:lnTo>
                <a:lnTo>
                  <a:pt x="1711266" y="1320799"/>
                </a:lnTo>
                <a:lnTo>
                  <a:pt x="1745810" y="1295399"/>
                </a:lnTo>
                <a:lnTo>
                  <a:pt x="1777291" y="1257299"/>
                </a:lnTo>
                <a:lnTo>
                  <a:pt x="1805442" y="1219199"/>
                </a:lnTo>
                <a:lnTo>
                  <a:pt x="1829995" y="1181099"/>
                </a:lnTo>
                <a:lnTo>
                  <a:pt x="1850683" y="1142999"/>
                </a:lnTo>
                <a:lnTo>
                  <a:pt x="1867239" y="1104899"/>
                </a:lnTo>
                <a:lnTo>
                  <a:pt x="1879396" y="1066799"/>
                </a:lnTo>
                <a:lnTo>
                  <a:pt x="1886886" y="1015999"/>
                </a:lnTo>
                <a:lnTo>
                  <a:pt x="1889442" y="965199"/>
                </a:lnTo>
                <a:lnTo>
                  <a:pt x="1886886" y="914399"/>
                </a:lnTo>
                <a:lnTo>
                  <a:pt x="1879396" y="876299"/>
                </a:lnTo>
                <a:lnTo>
                  <a:pt x="1867239" y="825499"/>
                </a:lnTo>
                <a:lnTo>
                  <a:pt x="1850683" y="787399"/>
                </a:lnTo>
                <a:lnTo>
                  <a:pt x="1829995" y="749299"/>
                </a:lnTo>
                <a:lnTo>
                  <a:pt x="1805442" y="711199"/>
                </a:lnTo>
                <a:lnTo>
                  <a:pt x="1777291" y="673099"/>
                </a:lnTo>
                <a:lnTo>
                  <a:pt x="1745810" y="647699"/>
                </a:lnTo>
                <a:lnTo>
                  <a:pt x="1711266" y="622299"/>
                </a:lnTo>
                <a:lnTo>
                  <a:pt x="1673926" y="596899"/>
                </a:lnTo>
                <a:lnTo>
                  <a:pt x="1653992" y="584199"/>
                </a:lnTo>
                <a:close/>
              </a:path>
              <a:path w="2021840" h="1549400">
                <a:moveTo>
                  <a:pt x="1201420" y="228599"/>
                </a:moveTo>
                <a:lnTo>
                  <a:pt x="857935" y="228599"/>
                </a:lnTo>
                <a:lnTo>
                  <a:pt x="827890" y="241299"/>
                </a:lnTo>
                <a:lnTo>
                  <a:pt x="806578" y="253999"/>
                </a:lnTo>
                <a:lnTo>
                  <a:pt x="793879" y="266699"/>
                </a:lnTo>
                <a:lnTo>
                  <a:pt x="789673" y="304799"/>
                </a:lnTo>
                <a:lnTo>
                  <a:pt x="789673" y="355599"/>
                </a:lnTo>
                <a:lnTo>
                  <a:pt x="793879" y="393699"/>
                </a:lnTo>
                <a:lnTo>
                  <a:pt x="806578" y="419099"/>
                </a:lnTo>
                <a:lnTo>
                  <a:pt x="827890" y="431799"/>
                </a:lnTo>
                <a:lnTo>
                  <a:pt x="1231489" y="431799"/>
                </a:lnTo>
                <a:lnTo>
                  <a:pt x="1252816" y="419099"/>
                </a:lnTo>
                <a:lnTo>
                  <a:pt x="1265524" y="393699"/>
                </a:lnTo>
                <a:lnTo>
                  <a:pt x="1266927" y="380999"/>
                </a:lnTo>
                <a:lnTo>
                  <a:pt x="838523" y="380999"/>
                </a:lnTo>
                <a:lnTo>
                  <a:pt x="835554" y="368299"/>
                </a:lnTo>
                <a:lnTo>
                  <a:pt x="834923" y="355599"/>
                </a:lnTo>
                <a:lnTo>
                  <a:pt x="834923" y="304799"/>
                </a:lnTo>
                <a:lnTo>
                  <a:pt x="835554" y="292099"/>
                </a:lnTo>
                <a:lnTo>
                  <a:pt x="838523" y="279399"/>
                </a:lnTo>
                <a:lnTo>
                  <a:pt x="1266927" y="279399"/>
                </a:lnTo>
                <a:lnTo>
                  <a:pt x="1265524" y="266699"/>
                </a:lnTo>
                <a:lnTo>
                  <a:pt x="1252816" y="253999"/>
                </a:lnTo>
                <a:lnTo>
                  <a:pt x="1231489" y="241299"/>
                </a:lnTo>
                <a:lnTo>
                  <a:pt x="1201420" y="228599"/>
                </a:lnTo>
                <a:close/>
              </a:path>
              <a:path w="2021840" h="1549400">
                <a:moveTo>
                  <a:pt x="1266927" y="279399"/>
                </a:moveTo>
                <a:lnTo>
                  <a:pt x="1220877" y="279399"/>
                </a:lnTo>
                <a:lnTo>
                  <a:pt x="1223860" y="292099"/>
                </a:lnTo>
                <a:lnTo>
                  <a:pt x="1224495" y="304799"/>
                </a:lnTo>
                <a:lnTo>
                  <a:pt x="1224495" y="355599"/>
                </a:lnTo>
                <a:lnTo>
                  <a:pt x="1223860" y="368299"/>
                </a:lnTo>
                <a:lnTo>
                  <a:pt x="1220877" y="380999"/>
                </a:lnTo>
                <a:lnTo>
                  <a:pt x="1266927" y="380999"/>
                </a:lnTo>
                <a:lnTo>
                  <a:pt x="1269733" y="355599"/>
                </a:lnTo>
                <a:lnTo>
                  <a:pt x="1269733" y="304799"/>
                </a:lnTo>
                <a:lnTo>
                  <a:pt x="1266927" y="279399"/>
                </a:lnTo>
                <a:close/>
              </a:path>
              <a:path w="2021840" h="1549400">
                <a:moveTo>
                  <a:pt x="1403616" y="266699"/>
                </a:moveTo>
                <a:lnTo>
                  <a:pt x="1384492" y="279399"/>
                </a:lnTo>
                <a:lnTo>
                  <a:pt x="1368855" y="292099"/>
                </a:lnTo>
                <a:lnTo>
                  <a:pt x="1358302" y="304799"/>
                </a:lnTo>
                <a:lnTo>
                  <a:pt x="1354429" y="317499"/>
                </a:lnTo>
                <a:lnTo>
                  <a:pt x="1358302" y="342899"/>
                </a:lnTo>
                <a:lnTo>
                  <a:pt x="1368855" y="355599"/>
                </a:lnTo>
                <a:lnTo>
                  <a:pt x="1384492" y="368299"/>
                </a:lnTo>
                <a:lnTo>
                  <a:pt x="1422797" y="368299"/>
                </a:lnTo>
                <a:lnTo>
                  <a:pt x="1438460" y="355599"/>
                </a:lnTo>
                <a:lnTo>
                  <a:pt x="1449020" y="342899"/>
                </a:lnTo>
                <a:lnTo>
                  <a:pt x="1452892" y="317499"/>
                </a:lnTo>
                <a:lnTo>
                  <a:pt x="1449020" y="304799"/>
                </a:lnTo>
                <a:lnTo>
                  <a:pt x="1438460" y="292099"/>
                </a:lnTo>
                <a:lnTo>
                  <a:pt x="1422797" y="279399"/>
                </a:lnTo>
                <a:lnTo>
                  <a:pt x="1403616" y="266699"/>
                </a:lnTo>
                <a:close/>
              </a:path>
              <a:path w="2021840" h="1549400">
                <a:moveTo>
                  <a:pt x="485025" y="0"/>
                </a:moveTo>
                <a:lnTo>
                  <a:pt x="433706" y="12699"/>
                </a:lnTo>
                <a:lnTo>
                  <a:pt x="389525" y="25399"/>
                </a:lnTo>
                <a:lnTo>
                  <a:pt x="354934" y="50799"/>
                </a:lnTo>
                <a:lnTo>
                  <a:pt x="324319" y="114299"/>
                </a:lnTo>
                <a:lnTo>
                  <a:pt x="324319" y="139699"/>
                </a:lnTo>
                <a:lnTo>
                  <a:pt x="369570" y="139699"/>
                </a:lnTo>
                <a:lnTo>
                  <a:pt x="369570" y="114299"/>
                </a:lnTo>
                <a:lnTo>
                  <a:pt x="378810" y="88899"/>
                </a:lnTo>
                <a:lnTo>
                  <a:pt x="403833" y="63499"/>
                </a:lnTo>
                <a:lnTo>
                  <a:pt x="440587" y="50799"/>
                </a:lnTo>
                <a:lnTo>
                  <a:pt x="615129" y="50799"/>
                </a:lnTo>
                <a:lnTo>
                  <a:pt x="580535" y="25399"/>
                </a:lnTo>
                <a:lnTo>
                  <a:pt x="536351" y="12699"/>
                </a:lnTo>
                <a:lnTo>
                  <a:pt x="485025" y="0"/>
                </a:lnTo>
                <a:close/>
              </a:path>
              <a:path w="2021840" h="1549400">
                <a:moveTo>
                  <a:pt x="615129" y="50799"/>
                </a:moveTo>
                <a:lnTo>
                  <a:pt x="529476" y="50799"/>
                </a:lnTo>
                <a:lnTo>
                  <a:pt x="566234" y="63499"/>
                </a:lnTo>
                <a:lnTo>
                  <a:pt x="591255" y="88899"/>
                </a:lnTo>
                <a:lnTo>
                  <a:pt x="600494" y="114299"/>
                </a:lnTo>
                <a:lnTo>
                  <a:pt x="600494" y="139699"/>
                </a:lnTo>
                <a:lnTo>
                  <a:pt x="645744" y="139699"/>
                </a:lnTo>
                <a:lnTo>
                  <a:pt x="645744" y="114299"/>
                </a:lnTo>
                <a:lnTo>
                  <a:pt x="637682" y="76199"/>
                </a:lnTo>
                <a:lnTo>
                  <a:pt x="615129" y="50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14429" y="3259354"/>
            <a:ext cx="616585" cy="616585"/>
          </a:xfrm>
          <a:custGeom>
            <a:avLst/>
            <a:gdLst/>
            <a:ahLst/>
            <a:cxnLst/>
            <a:rect l="l" t="t" r="r" b="b"/>
            <a:pathLst>
              <a:path w="616584" h="616585">
                <a:moveTo>
                  <a:pt x="297935" y="0"/>
                </a:moveTo>
                <a:lnTo>
                  <a:pt x="252860" y="4771"/>
                </a:lnTo>
                <a:lnTo>
                  <a:pt x="208747" y="16158"/>
                </a:lnTo>
                <a:lnTo>
                  <a:pt x="166385" y="34163"/>
                </a:lnTo>
                <a:lnTo>
                  <a:pt x="126563" y="58791"/>
                </a:lnTo>
                <a:lnTo>
                  <a:pt x="90068" y="90044"/>
                </a:lnTo>
                <a:lnTo>
                  <a:pt x="58808" y="126559"/>
                </a:lnTo>
                <a:lnTo>
                  <a:pt x="34173" y="166391"/>
                </a:lnTo>
                <a:lnTo>
                  <a:pt x="16161" y="208756"/>
                </a:lnTo>
                <a:lnTo>
                  <a:pt x="4770" y="252868"/>
                </a:lnTo>
                <a:lnTo>
                  <a:pt x="0" y="297941"/>
                </a:lnTo>
                <a:lnTo>
                  <a:pt x="1847" y="343191"/>
                </a:lnTo>
                <a:lnTo>
                  <a:pt x="10312" y="387834"/>
                </a:lnTo>
                <a:lnTo>
                  <a:pt x="22883" y="425201"/>
                </a:lnTo>
                <a:lnTo>
                  <a:pt x="40356" y="461033"/>
                </a:lnTo>
                <a:lnTo>
                  <a:pt x="62746" y="494822"/>
                </a:lnTo>
                <a:lnTo>
                  <a:pt x="90068" y="526060"/>
                </a:lnTo>
                <a:lnTo>
                  <a:pt x="121296" y="553372"/>
                </a:lnTo>
                <a:lnTo>
                  <a:pt x="155086" y="575763"/>
                </a:lnTo>
                <a:lnTo>
                  <a:pt x="190924" y="593242"/>
                </a:lnTo>
                <a:lnTo>
                  <a:pt x="228295" y="605816"/>
                </a:lnTo>
                <a:lnTo>
                  <a:pt x="272938" y="614265"/>
                </a:lnTo>
                <a:lnTo>
                  <a:pt x="318189" y="616105"/>
                </a:lnTo>
                <a:lnTo>
                  <a:pt x="363263" y="611333"/>
                </a:lnTo>
                <a:lnTo>
                  <a:pt x="407373" y="599947"/>
                </a:lnTo>
                <a:lnTo>
                  <a:pt x="449734" y="581941"/>
                </a:lnTo>
                <a:lnTo>
                  <a:pt x="489558" y="557314"/>
                </a:lnTo>
                <a:lnTo>
                  <a:pt x="526059" y="526060"/>
                </a:lnTo>
                <a:lnTo>
                  <a:pt x="557318" y="489563"/>
                </a:lnTo>
                <a:lnTo>
                  <a:pt x="581948" y="449740"/>
                </a:lnTo>
                <a:lnTo>
                  <a:pt x="599955" y="407380"/>
                </a:lnTo>
                <a:lnTo>
                  <a:pt x="611342" y="363268"/>
                </a:lnTo>
                <a:lnTo>
                  <a:pt x="616112" y="318192"/>
                </a:lnTo>
                <a:lnTo>
                  <a:pt x="614268" y="272940"/>
                </a:lnTo>
                <a:lnTo>
                  <a:pt x="605815" y="228296"/>
                </a:lnTo>
                <a:lnTo>
                  <a:pt x="593234" y="190917"/>
                </a:lnTo>
                <a:lnTo>
                  <a:pt x="575762" y="155084"/>
                </a:lnTo>
                <a:lnTo>
                  <a:pt x="553379" y="121294"/>
                </a:lnTo>
                <a:lnTo>
                  <a:pt x="526059" y="90044"/>
                </a:lnTo>
                <a:lnTo>
                  <a:pt x="494821" y="62736"/>
                </a:lnTo>
                <a:lnTo>
                  <a:pt x="461031" y="40350"/>
                </a:lnTo>
                <a:lnTo>
                  <a:pt x="425195" y="22873"/>
                </a:lnTo>
                <a:lnTo>
                  <a:pt x="387820" y="10288"/>
                </a:lnTo>
                <a:lnTo>
                  <a:pt x="343185" y="1840"/>
                </a:lnTo>
                <a:lnTo>
                  <a:pt x="297935" y="0"/>
                </a:lnTo>
                <a:close/>
              </a:path>
            </a:pathLst>
          </a:custGeom>
          <a:solidFill>
            <a:srgbClr val="76B8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55614" y="3259199"/>
            <a:ext cx="534035" cy="154305"/>
          </a:xfrm>
          <a:custGeom>
            <a:avLst/>
            <a:gdLst/>
            <a:ahLst/>
            <a:cxnLst/>
            <a:rect l="l" t="t" r="r" b="b"/>
            <a:pathLst>
              <a:path w="534034" h="154304">
                <a:moveTo>
                  <a:pt x="266877" y="0"/>
                </a:moveTo>
                <a:lnTo>
                  <a:pt x="218976" y="3703"/>
                </a:lnTo>
                <a:lnTo>
                  <a:pt x="173408" y="14442"/>
                </a:lnTo>
                <a:lnTo>
                  <a:pt x="130728" y="31656"/>
                </a:lnTo>
                <a:lnTo>
                  <a:pt x="91492" y="54788"/>
                </a:lnTo>
                <a:lnTo>
                  <a:pt x="56255" y="83279"/>
                </a:lnTo>
                <a:lnTo>
                  <a:pt x="25572" y="116570"/>
                </a:lnTo>
                <a:lnTo>
                  <a:pt x="0" y="154101"/>
                </a:lnTo>
                <a:lnTo>
                  <a:pt x="533768" y="154101"/>
                </a:lnTo>
                <a:lnTo>
                  <a:pt x="508186" y="116570"/>
                </a:lnTo>
                <a:lnTo>
                  <a:pt x="477496" y="83279"/>
                </a:lnTo>
                <a:lnTo>
                  <a:pt x="442255" y="54788"/>
                </a:lnTo>
                <a:lnTo>
                  <a:pt x="403018" y="31656"/>
                </a:lnTo>
                <a:lnTo>
                  <a:pt x="360339" y="14442"/>
                </a:lnTo>
                <a:lnTo>
                  <a:pt x="314774" y="3703"/>
                </a:lnTo>
                <a:lnTo>
                  <a:pt x="266877" y="0"/>
                </a:lnTo>
                <a:close/>
              </a:path>
            </a:pathLst>
          </a:custGeom>
          <a:solidFill>
            <a:srgbClr val="FB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16891" y="3476026"/>
            <a:ext cx="13970" cy="91440"/>
          </a:xfrm>
          <a:custGeom>
            <a:avLst/>
            <a:gdLst/>
            <a:ahLst/>
            <a:cxnLst/>
            <a:rect l="l" t="t" r="r" b="b"/>
            <a:pathLst>
              <a:path w="13970" h="91439">
                <a:moveTo>
                  <a:pt x="12992" y="69599"/>
                </a:moveTo>
                <a:lnTo>
                  <a:pt x="13817" y="91376"/>
                </a:lnTo>
                <a:lnTo>
                  <a:pt x="13155" y="71269"/>
                </a:lnTo>
                <a:lnTo>
                  <a:pt x="12992" y="69599"/>
                </a:lnTo>
                <a:close/>
              </a:path>
              <a:path w="13970" h="91439">
                <a:moveTo>
                  <a:pt x="12128" y="60789"/>
                </a:moveTo>
                <a:lnTo>
                  <a:pt x="12992" y="69599"/>
                </a:lnTo>
                <a:lnTo>
                  <a:pt x="12921" y="67731"/>
                </a:lnTo>
                <a:lnTo>
                  <a:pt x="12128" y="60789"/>
                </a:lnTo>
                <a:close/>
              </a:path>
              <a:path w="13970" h="91439">
                <a:moveTo>
                  <a:pt x="10681" y="48126"/>
                </a:moveTo>
                <a:lnTo>
                  <a:pt x="12128" y="60789"/>
                </a:lnTo>
                <a:lnTo>
                  <a:pt x="11190" y="51227"/>
                </a:lnTo>
                <a:lnTo>
                  <a:pt x="10681" y="48126"/>
                </a:lnTo>
                <a:close/>
              </a:path>
              <a:path w="13970" h="91439">
                <a:moveTo>
                  <a:pt x="9037" y="38112"/>
                </a:moveTo>
                <a:lnTo>
                  <a:pt x="10681" y="48126"/>
                </a:lnTo>
                <a:lnTo>
                  <a:pt x="10275" y="44578"/>
                </a:lnTo>
                <a:lnTo>
                  <a:pt x="9037" y="38112"/>
                </a:lnTo>
                <a:close/>
              </a:path>
              <a:path w="13970" h="91439">
                <a:moveTo>
                  <a:pt x="6854" y="26715"/>
                </a:moveTo>
                <a:lnTo>
                  <a:pt x="9037" y="38112"/>
                </a:lnTo>
                <a:lnTo>
                  <a:pt x="7922" y="31320"/>
                </a:lnTo>
                <a:lnTo>
                  <a:pt x="6854" y="26715"/>
                </a:lnTo>
                <a:close/>
              </a:path>
              <a:path w="13970" h="91439">
                <a:moveTo>
                  <a:pt x="4606" y="17027"/>
                </a:moveTo>
                <a:lnTo>
                  <a:pt x="6854" y="26715"/>
                </a:lnTo>
                <a:lnTo>
                  <a:pt x="5946" y="21980"/>
                </a:lnTo>
                <a:lnTo>
                  <a:pt x="4606" y="17027"/>
                </a:lnTo>
                <a:close/>
              </a:path>
              <a:path w="13970" h="91439">
                <a:moveTo>
                  <a:pt x="0" y="0"/>
                </a:moveTo>
                <a:lnTo>
                  <a:pt x="4606" y="17027"/>
                </a:lnTo>
                <a:lnTo>
                  <a:pt x="3352" y="11620"/>
                </a:lnTo>
                <a:lnTo>
                  <a:pt x="2311" y="7734"/>
                </a:lnTo>
                <a:lnTo>
                  <a:pt x="1193" y="3848"/>
                </a:lnTo>
                <a:lnTo>
                  <a:pt x="0" y="0"/>
                </a:lnTo>
                <a:close/>
              </a:path>
            </a:pathLst>
          </a:custGeom>
          <a:solidFill>
            <a:srgbClr val="FECE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14269" y="3413298"/>
            <a:ext cx="616585" cy="154305"/>
          </a:xfrm>
          <a:custGeom>
            <a:avLst/>
            <a:gdLst/>
            <a:ahLst/>
            <a:cxnLst/>
            <a:rect l="l" t="t" r="r" b="b"/>
            <a:pathLst>
              <a:path w="616584" h="154304">
                <a:moveTo>
                  <a:pt x="575106" y="0"/>
                </a:moveTo>
                <a:lnTo>
                  <a:pt x="41351" y="0"/>
                </a:lnTo>
                <a:lnTo>
                  <a:pt x="24074" y="34694"/>
                </a:lnTo>
                <a:lnTo>
                  <a:pt x="11190" y="71691"/>
                </a:lnTo>
                <a:lnTo>
                  <a:pt x="3051" y="110660"/>
                </a:lnTo>
                <a:lnTo>
                  <a:pt x="12" y="151269"/>
                </a:lnTo>
                <a:lnTo>
                  <a:pt x="0" y="154114"/>
                </a:lnTo>
                <a:lnTo>
                  <a:pt x="616445" y="154114"/>
                </a:lnTo>
                <a:lnTo>
                  <a:pt x="613813" y="113953"/>
                </a:lnTo>
                <a:lnTo>
                  <a:pt x="605980" y="74345"/>
                </a:lnTo>
                <a:lnTo>
                  <a:pt x="590562" y="30453"/>
                </a:lnTo>
                <a:lnTo>
                  <a:pt x="575106" y="0"/>
                </a:lnTo>
                <a:close/>
              </a:path>
            </a:pathLst>
          </a:custGeom>
          <a:solidFill>
            <a:srgbClr val="DCB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14267" y="3567408"/>
            <a:ext cx="616585" cy="84455"/>
          </a:xfrm>
          <a:custGeom>
            <a:avLst/>
            <a:gdLst/>
            <a:ahLst/>
            <a:cxnLst/>
            <a:rect l="l" t="t" r="r" b="b"/>
            <a:pathLst>
              <a:path w="616584" h="84454">
                <a:moveTo>
                  <a:pt x="8572" y="71620"/>
                </a:moveTo>
                <a:lnTo>
                  <a:pt x="10464" y="79781"/>
                </a:lnTo>
                <a:lnTo>
                  <a:pt x="11214" y="82550"/>
                </a:lnTo>
                <a:lnTo>
                  <a:pt x="11607" y="83921"/>
                </a:lnTo>
                <a:lnTo>
                  <a:pt x="8572" y="71620"/>
                </a:lnTo>
                <a:close/>
              </a:path>
              <a:path w="616584" h="84454">
                <a:moveTo>
                  <a:pt x="6241" y="61564"/>
                </a:moveTo>
                <a:lnTo>
                  <a:pt x="6606" y="63650"/>
                </a:lnTo>
                <a:lnTo>
                  <a:pt x="8572" y="71620"/>
                </a:lnTo>
                <a:lnTo>
                  <a:pt x="6241" y="61564"/>
                </a:lnTo>
                <a:close/>
              </a:path>
              <a:path w="616584" h="84454">
                <a:moveTo>
                  <a:pt x="4617" y="52285"/>
                </a:moveTo>
                <a:lnTo>
                  <a:pt x="5895" y="60073"/>
                </a:lnTo>
                <a:lnTo>
                  <a:pt x="6241" y="61564"/>
                </a:lnTo>
                <a:lnTo>
                  <a:pt x="4617" y="52285"/>
                </a:lnTo>
                <a:close/>
              </a:path>
              <a:path w="616584" h="84454">
                <a:moveTo>
                  <a:pt x="2790" y="41157"/>
                </a:moveTo>
                <a:lnTo>
                  <a:pt x="2970" y="42875"/>
                </a:lnTo>
                <a:lnTo>
                  <a:pt x="4617" y="52285"/>
                </a:lnTo>
                <a:lnTo>
                  <a:pt x="2790" y="41157"/>
                </a:lnTo>
                <a:close/>
              </a:path>
              <a:path w="616584" h="84454">
                <a:moveTo>
                  <a:pt x="1727" y="30987"/>
                </a:moveTo>
                <a:lnTo>
                  <a:pt x="2627" y="40162"/>
                </a:lnTo>
                <a:lnTo>
                  <a:pt x="2790" y="41157"/>
                </a:lnTo>
                <a:lnTo>
                  <a:pt x="1727" y="30987"/>
                </a:lnTo>
                <a:close/>
              </a:path>
              <a:path w="616584" h="84454">
                <a:moveTo>
                  <a:pt x="717" y="20687"/>
                </a:moveTo>
                <a:lnTo>
                  <a:pt x="751" y="21642"/>
                </a:lnTo>
                <a:lnTo>
                  <a:pt x="1727" y="30987"/>
                </a:lnTo>
                <a:lnTo>
                  <a:pt x="717" y="20687"/>
                </a:lnTo>
                <a:close/>
              </a:path>
              <a:path w="616584" h="84454">
                <a:moveTo>
                  <a:pt x="0" y="0"/>
                </a:moveTo>
                <a:lnTo>
                  <a:pt x="661" y="20115"/>
                </a:lnTo>
                <a:lnTo>
                  <a:pt x="717" y="20687"/>
                </a:lnTo>
                <a:lnTo>
                  <a:pt x="0" y="0"/>
                </a:lnTo>
                <a:close/>
              </a:path>
              <a:path w="616584" h="84454">
                <a:moveTo>
                  <a:pt x="616229" y="11584"/>
                </a:moveTo>
                <a:lnTo>
                  <a:pt x="615570" y="23288"/>
                </a:lnTo>
                <a:lnTo>
                  <a:pt x="614498" y="34757"/>
                </a:lnTo>
                <a:lnTo>
                  <a:pt x="613016" y="46101"/>
                </a:lnTo>
                <a:lnTo>
                  <a:pt x="614518" y="34620"/>
                </a:lnTo>
                <a:lnTo>
                  <a:pt x="615588" y="23102"/>
                </a:lnTo>
                <a:lnTo>
                  <a:pt x="616229" y="11584"/>
                </a:lnTo>
                <a:close/>
              </a:path>
            </a:pathLst>
          </a:custGeom>
          <a:solidFill>
            <a:srgbClr val="FFE3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14269" y="3567408"/>
            <a:ext cx="616585" cy="154305"/>
          </a:xfrm>
          <a:custGeom>
            <a:avLst/>
            <a:gdLst/>
            <a:ahLst/>
            <a:cxnLst/>
            <a:rect l="l" t="t" r="r" b="b"/>
            <a:pathLst>
              <a:path w="616584" h="154304">
                <a:moveTo>
                  <a:pt x="616432" y="0"/>
                </a:moveTo>
                <a:lnTo>
                  <a:pt x="0" y="0"/>
                </a:lnTo>
                <a:lnTo>
                  <a:pt x="660" y="20115"/>
                </a:lnTo>
                <a:lnTo>
                  <a:pt x="5890" y="60073"/>
                </a:lnTo>
                <a:lnTo>
                  <a:pt x="17493" y="102428"/>
                </a:lnTo>
                <a:lnTo>
                  <a:pt x="41351" y="154127"/>
                </a:lnTo>
                <a:lnTo>
                  <a:pt x="575106" y="154127"/>
                </a:lnTo>
                <a:lnTo>
                  <a:pt x="598966" y="102428"/>
                </a:lnTo>
                <a:lnTo>
                  <a:pt x="613016" y="46101"/>
                </a:lnTo>
                <a:lnTo>
                  <a:pt x="616432" y="0"/>
                </a:lnTo>
                <a:close/>
              </a:path>
            </a:pathLst>
          </a:custGeom>
          <a:solidFill>
            <a:srgbClr val="B8BD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14261" y="3567412"/>
            <a:ext cx="616585" cy="0"/>
          </a:xfrm>
          <a:custGeom>
            <a:avLst/>
            <a:gdLst/>
            <a:ahLst/>
            <a:cxnLst/>
            <a:rect l="l" t="t" r="r" b="b"/>
            <a:pathLst>
              <a:path w="616584">
                <a:moveTo>
                  <a:pt x="0" y="0"/>
                </a:moveTo>
                <a:lnTo>
                  <a:pt x="616457" y="0"/>
                </a:lnTo>
              </a:path>
            </a:pathLst>
          </a:custGeom>
          <a:ln w="3175">
            <a:solidFill>
              <a:srgbClr val="E8B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836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Ticket</a:t>
            </a:r>
            <a:r>
              <a:rPr spc="-50" dirty="0"/>
              <a:t> </a:t>
            </a:r>
            <a:r>
              <a:rPr spc="-15" dirty="0"/>
              <a:t>Details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720" y="792797"/>
            <a:ext cx="2963456" cy="6039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08" y="1534236"/>
            <a:ext cx="2541623" cy="456746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57691" y="4577430"/>
            <a:ext cx="4733290" cy="1115060"/>
          </a:xfrm>
          <a:prstGeom prst="rect">
            <a:avLst/>
          </a:prstGeom>
        </p:spPr>
        <p:txBody>
          <a:bodyPr vert="horz" wrap="square" lIns="0" tIns="2324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830"/>
              </a:spcBef>
            </a:pPr>
            <a:r>
              <a:rPr sz="2600" b="1" spc="-5" dirty="0">
                <a:solidFill>
                  <a:srgbClr val="FFFFFF"/>
                </a:solidFill>
                <a:latin typeface="BentonSans"/>
                <a:cs typeface="BentonSans"/>
              </a:rPr>
              <a:t>Service</a:t>
            </a:r>
            <a:r>
              <a:rPr sz="2600" b="1" spc="-10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2600" b="1" spc="-5" dirty="0">
                <a:solidFill>
                  <a:srgbClr val="FFFFFF"/>
                </a:solidFill>
                <a:latin typeface="BentonSans"/>
                <a:cs typeface="BentonSans"/>
              </a:rPr>
              <a:t>History</a:t>
            </a:r>
            <a:endParaRPr sz="2600">
              <a:latin typeface="BentonSans"/>
              <a:cs typeface="BentonSans"/>
            </a:endParaRPr>
          </a:p>
          <a:p>
            <a:pPr algn="ctr">
              <a:lnSpc>
                <a:spcPct val="100000"/>
              </a:lnSpc>
              <a:spcBef>
                <a:spcPts val="1330"/>
              </a:spcBef>
            </a:pPr>
            <a:r>
              <a:rPr sz="2000" spc="-20" dirty="0">
                <a:solidFill>
                  <a:srgbClr val="FFFFFF"/>
                </a:solidFill>
                <a:latin typeface="BentonSans-Book"/>
                <a:cs typeface="BentonSans-Book"/>
              </a:rPr>
              <a:t>View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list of </a:t>
            </a:r>
            <a:r>
              <a:rPr sz="2000" dirty="0">
                <a:solidFill>
                  <a:srgbClr val="FFFFFF"/>
                </a:solidFill>
                <a:latin typeface="BentonSans-Book"/>
                <a:cs typeface="BentonSans-Book"/>
              </a:rPr>
              <a:t>all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other </a:t>
            </a:r>
            <a:r>
              <a:rPr sz="2000" spc="-10" dirty="0">
                <a:solidFill>
                  <a:srgbClr val="FFFFFF"/>
                </a:solidFill>
                <a:latin typeface="BentonSans-Book"/>
                <a:cs typeface="BentonSans-Book"/>
              </a:rPr>
              <a:t>service </a:t>
            </a:r>
            <a:r>
              <a:rPr sz="2000" spc="-5" dirty="0">
                <a:solidFill>
                  <a:srgbClr val="FFFFFF"/>
                </a:solidFill>
                <a:latin typeface="BentonSans-Book"/>
                <a:cs typeface="BentonSans-Book"/>
              </a:rPr>
              <a:t>call</a:t>
            </a:r>
            <a:r>
              <a:rPr sz="2000" spc="25" dirty="0">
                <a:solidFill>
                  <a:srgbClr val="FFFFFF"/>
                </a:solidFill>
                <a:latin typeface="BentonSans-Book"/>
                <a:cs typeface="BentonSans-Book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BentonSans-Book"/>
                <a:cs typeface="BentonSans-Book"/>
              </a:rPr>
              <a:t>records</a:t>
            </a:r>
            <a:endParaRPr sz="2000">
              <a:latin typeface="BentonSans-Book"/>
              <a:cs typeface="BentonSans-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928" y="1518056"/>
            <a:ext cx="2587040" cy="461737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8928" y="4624704"/>
            <a:ext cx="2587625" cy="1511300"/>
          </a:xfrm>
          <a:custGeom>
            <a:avLst/>
            <a:gdLst/>
            <a:ahLst/>
            <a:cxnLst/>
            <a:rect l="l" t="t" r="r" b="b"/>
            <a:pathLst>
              <a:path w="2587625" h="1511300">
                <a:moveTo>
                  <a:pt x="0" y="1510728"/>
                </a:moveTo>
                <a:lnTo>
                  <a:pt x="2587040" y="1510728"/>
                </a:lnTo>
                <a:lnTo>
                  <a:pt x="2587040" y="0"/>
                </a:lnTo>
                <a:lnTo>
                  <a:pt x="0" y="0"/>
                </a:lnTo>
                <a:lnTo>
                  <a:pt x="0" y="1510728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8928" y="2292984"/>
            <a:ext cx="2587625" cy="1737360"/>
          </a:xfrm>
          <a:custGeom>
            <a:avLst/>
            <a:gdLst/>
            <a:ahLst/>
            <a:cxnLst/>
            <a:rect l="l" t="t" r="r" b="b"/>
            <a:pathLst>
              <a:path w="2587625" h="1737360">
                <a:moveTo>
                  <a:pt x="0" y="1737360"/>
                </a:moveTo>
                <a:lnTo>
                  <a:pt x="2587040" y="1737360"/>
                </a:lnTo>
                <a:lnTo>
                  <a:pt x="2587040" y="0"/>
                </a:lnTo>
                <a:lnTo>
                  <a:pt x="0" y="0"/>
                </a:lnTo>
                <a:lnTo>
                  <a:pt x="0" y="1737360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79374" y="3845000"/>
            <a:ext cx="196215" cy="196215"/>
          </a:xfrm>
          <a:custGeom>
            <a:avLst/>
            <a:gdLst/>
            <a:ahLst/>
            <a:cxnLst/>
            <a:rect l="l" t="t" r="r" b="b"/>
            <a:pathLst>
              <a:path w="196215" h="196214">
                <a:moveTo>
                  <a:pt x="0" y="195745"/>
                </a:moveTo>
                <a:lnTo>
                  <a:pt x="195732" y="195745"/>
                </a:lnTo>
                <a:lnTo>
                  <a:pt x="195732" y="0"/>
                </a:lnTo>
                <a:lnTo>
                  <a:pt x="0" y="0"/>
                </a:lnTo>
                <a:lnTo>
                  <a:pt x="0" y="195745"/>
                </a:lnTo>
                <a:close/>
              </a:path>
            </a:pathLst>
          </a:custGeom>
          <a:solidFill>
            <a:srgbClr val="4FB8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79374" y="2937674"/>
            <a:ext cx="196215" cy="196215"/>
          </a:xfrm>
          <a:custGeom>
            <a:avLst/>
            <a:gdLst/>
            <a:ahLst/>
            <a:cxnLst/>
            <a:rect l="l" t="t" r="r" b="b"/>
            <a:pathLst>
              <a:path w="196215" h="196214">
                <a:moveTo>
                  <a:pt x="195732" y="195745"/>
                </a:moveTo>
                <a:lnTo>
                  <a:pt x="0" y="195745"/>
                </a:lnTo>
                <a:lnTo>
                  <a:pt x="0" y="0"/>
                </a:lnTo>
                <a:lnTo>
                  <a:pt x="195732" y="0"/>
                </a:lnTo>
                <a:lnTo>
                  <a:pt x="195732" y="195745"/>
                </a:lnTo>
                <a:close/>
              </a:path>
            </a:pathLst>
          </a:custGeom>
          <a:solidFill>
            <a:srgbClr val="F0A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79374" y="3240125"/>
            <a:ext cx="196215" cy="196215"/>
          </a:xfrm>
          <a:custGeom>
            <a:avLst/>
            <a:gdLst/>
            <a:ahLst/>
            <a:cxnLst/>
            <a:rect l="l" t="t" r="r" b="b"/>
            <a:pathLst>
              <a:path w="196215" h="196214">
                <a:moveTo>
                  <a:pt x="195732" y="0"/>
                </a:moveTo>
                <a:lnTo>
                  <a:pt x="0" y="0"/>
                </a:lnTo>
                <a:lnTo>
                  <a:pt x="0" y="195732"/>
                </a:lnTo>
                <a:lnTo>
                  <a:pt x="195732" y="195732"/>
                </a:lnTo>
                <a:lnTo>
                  <a:pt x="195732" y="0"/>
                </a:lnTo>
                <a:close/>
              </a:path>
            </a:pathLst>
          </a:custGeom>
          <a:solidFill>
            <a:srgbClr val="BFB0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79374" y="3542563"/>
            <a:ext cx="196215" cy="196215"/>
          </a:xfrm>
          <a:custGeom>
            <a:avLst/>
            <a:gdLst/>
            <a:ahLst/>
            <a:cxnLst/>
            <a:rect l="l" t="t" r="r" b="b"/>
            <a:pathLst>
              <a:path w="196215" h="196214">
                <a:moveTo>
                  <a:pt x="195732" y="0"/>
                </a:moveTo>
                <a:lnTo>
                  <a:pt x="0" y="0"/>
                </a:lnTo>
                <a:lnTo>
                  <a:pt x="0" y="195732"/>
                </a:lnTo>
                <a:lnTo>
                  <a:pt x="195732" y="195732"/>
                </a:lnTo>
                <a:lnTo>
                  <a:pt x="195732" y="0"/>
                </a:lnTo>
                <a:close/>
              </a:path>
            </a:pathLst>
          </a:custGeom>
          <a:solidFill>
            <a:srgbClr val="8FB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30141" y="2411129"/>
            <a:ext cx="1371600" cy="1885314"/>
          </a:xfrm>
          <a:custGeom>
            <a:avLst/>
            <a:gdLst/>
            <a:ahLst/>
            <a:cxnLst/>
            <a:rect l="l" t="t" r="r" b="b"/>
            <a:pathLst>
              <a:path w="1371600" h="1885314">
                <a:moveTo>
                  <a:pt x="928458" y="0"/>
                </a:moveTo>
                <a:lnTo>
                  <a:pt x="443141" y="0"/>
                </a:lnTo>
                <a:lnTo>
                  <a:pt x="443141" y="97027"/>
                </a:lnTo>
                <a:lnTo>
                  <a:pt x="104368" y="97027"/>
                </a:lnTo>
                <a:lnTo>
                  <a:pt x="63779" y="105243"/>
                </a:lnTo>
                <a:lnTo>
                  <a:pt x="30600" y="127634"/>
                </a:lnTo>
                <a:lnTo>
                  <a:pt x="8213" y="160818"/>
                </a:lnTo>
                <a:lnTo>
                  <a:pt x="79" y="201015"/>
                </a:lnTo>
                <a:lnTo>
                  <a:pt x="0" y="1780590"/>
                </a:lnTo>
                <a:lnTo>
                  <a:pt x="8213" y="1821181"/>
                </a:lnTo>
                <a:lnTo>
                  <a:pt x="30600" y="1854365"/>
                </a:lnTo>
                <a:lnTo>
                  <a:pt x="63779" y="1876756"/>
                </a:lnTo>
                <a:lnTo>
                  <a:pt x="104368" y="1884972"/>
                </a:lnTo>
                <a:lnTo>
                  <a:pt x="1267205" y="1884972"/>
                </a:lnTo>
                <a:lnTo>
                  <a:pt x="1307799" y="1876756"/>
                </a:lnTo>
                <a:lnTo>
                  <a:pt x="1340986" y="1854365"/>
                </a:lnTo>
                <a:lnTo>
                  <a:pt x="1348460" y="1843290"/>
                </a:lnTo>
                <a:lnTo>
                  <a:pt x="104368" y="1843290"/>
                </a:lnTo>
                <a:lnTo>
                  <a:pt x="79987" y="1838355"/>
                </a:lnTo>
                <a:lnTo>
                  <a:pt x="60055" y="1824904"/>
                </a:lnTo>
                <a:lnTo>
                  <a:pt x="46604" y="1804971"/>
                </a:lnTo>
                <a:lnTo>
                  <a:pt x="41668" y="1780590"/>
                </a:lnTo>
                <a:lnTo>
                  <a:pt x="41748" y="201015"/>
                </a:lnTo>
                <a:lnTo>
                  <a:pt x="46604" y="177023"/>
                </a:lnTo>
                <a:lnTo>
                  <a:pt x="60055" y="157091"/>
                </a:lnTo>
                <a:lnTo>
                  <a:pt x="79987" y="143643"/>
                </a:lnTo>
                <a:lnTo>
                  <a:pt x="104368" y="138709"/>
                </a:lnTo>
                <a:lnTo>
                  <a:pt x="484822" y="138709"/>
                </a:lnTo>
                <a:lnTo>
                  <a:pt x="484822" y="41681"/>
                </a:lnTo>
                <a:lnTo>
                  <a:pt x="928458" y="41681"/>
                </a:lnTo>
                <a:lnTo>
                  <a:pt x="928458" y="0"/>
                </a:lnTo>
                <a:close/>
              </a:path>
              <a:path w="1371600" h="1885314">
                <a:moveTo>
                  <a:pt x="1348460" y="138709"/>
                </a:moveTo>
                <a:lnTo>
                  <a:pt x="1267205" y="138709"/>
                </a:lnTo>
                <a:lnTo>
                  <a:pt x="1291594" y="143643"/>
                </a:lnTo>
                <a:lnTo>
                  <a:pt x="1311530" y="157091"/>
                </a:lnTo>
                <a:lnTo>
                  <a:pt x="1324982" y="177023"/>
                </a:lnTo>
                <a:lnTo>
                  <a:pt x="1329838" y="201015"/>
                </a:lnTo>
                <a:lnTo>
                  <a:pt x="1329918" y="1780590"/>
                </a:lnTo>
                <a:lnTo>
                  <a:pt x="1324982" y="1804971"/>
                </a:lnTo>
                <a:lnTo>
                  <a:pt x="1311530" y="1824904"/>
                </a:lnTo>
                <a:lnTo>
                  <a:pt x="1291594" y="1838355"/>
                </a:lnTo>
                <a:lnTo>
                  <a:pt x="1267205" y="1843290"/>
                </a:lnTo>
                <a:lnTo>
                  <a:pt x="1348460" y="1843290"/>
                </a:lnTo>
                <a:lnTo>
                  <a:pt x="1363382" y="1821181"/>
                </a:lnTo>
                <a:lnTo>
                  <a:pt x="1371599" y="1780590"/>
                </a:lnTo>
                <a:lnTo>
                  <a:pt x="1371520" y="201015"/>
                </a:lnTo>
                <a:lnTo>
                  <a:pt x="1363382" y="160818"/>
                </a:lnTo>
                <a:lnTo>
                  <a:pt x="1348460" y="138709"/>
                </a:lnTo>
                <a:close/>
              </a:path>
              <a:path w="1371600" h="1885314">
                <a:moveTo>
                  <a:pt x="1249705" y="318655"/>
                </a:moveTo>
                <a:lnTo>
                  <a:pt x="121894" y="318655"/>
                </a:lnTo>
                <a:lnTo>
                  <a:pt x="121894" y="1762328"/>
                </a:lnTo>
                <a:lnTo>
                  <a:pt x="1249705" y="1762328"/>
                </a:lnTo>
                <a:lnTo>
                  <a:pt x="1249705" y="1720646"/>
                </a:lnTo>
                <a:lnTo>
                  <a:pt x="163563" y="1720646"/>
                </a:lnTo>
                <a:lnTo>
                  <a:pt x="163563" y="360324"/>
                </a:lnTo>
                <a:lnTo>
                  <a:pt x="1249705" y="360324"/>
                </a:lnTo>
                <a:lnTo>
                  <a:pt x="1249705" y="318655"/>
                </a:lnTo>
                <a:close/>
              </a:path>
              <a:path w="1371600" h="1885314">
                <a:moveTo>
                  <a:pt x="1249705" y="360324"/>
                </a:moveTo>
                <a:lnTo>
                  <a:pt x="1208023" y="360324"/>
                </a:lnTo>
                <a:lnTo>
                  <a:pt x="1208023" y="1720646"/>
                </a:lnTo>
                <a:lnTo>
                  <a:pt x="1249705" y="1720646"/>
                </a:lnTo>
                <a:lnTo>
                  <a:pt x="1249705" y="360324"/>
                </a:lnTo>
                <a:close/>
              </a:path>
              <a:path w="1371600" h="1885314">
                <a:moveTo>
                  <a:pt x="277710" y="1474431"/>
                </a:moveTo>
                <a:lnTo>
                  <a:pt x="248221" y="1503895"/>
                </a:lnTo>
                <a:lnTo>
                  <a:pt x="336753" y="1592465"/>
                </a:lnTo>
                <a:lnTo>
                  <a:pt x="395626" y="1533486"/>
                </a:lnTo>
                <a:lnTo>
                  <a:pt x="336727" y="1533486"/>
                </a:lnTo>
                <a:lnTo>
                  <a:pt x="277710" y="1474431"/>
                </a:lnTo>
                <a:close/>
              </a:path>
              <a:path w="1371600" h="1885314">
                <a:moveTo>
                  <a:pt x="1113180" y="1542224"/>
                </a:moveTo>
                <a:lnTo>
                  <a:pt x="530402" y="1542224"/>
                </a:lnTo>
                <a:lnTo>
                  <a:pt x="530402" y="1583905"/>
                </a:lnTo>
                <a:lnTo>
                  <a:pt x="1113180" y="1583905"/>
                </a:lnTo>
                <a:lnTo>
                  <a:pt x="1113180" y="1542224"/>
                </a:lnTo>
                <a:close/>
              </a:path>
              <a:path w="1371600" h="1885314">
                <a:moveTo>
                  <a:pt x="498309" y="1371625"/>
                </a:moveTo>
                <a:lnTo>
                  <a:pt x="336727" y="1533486"/>
                </a:lnTo>
                <a:lnTo>
                  <a:pt x="395626" y="1533486"/>
                </a:lnTo>
                <a:lnTo>
                  <a:pt x="527811" y="1401064"/>
                </a:lnTo>
                <a:lnTo>
                  <a:pt x="498309" y="1371625"/>
                </a:lnTo>
                <a:close/>
              </a:path>
              <a:path w="1371600" h="1885314">
                <a:moveTo>
                  <a:pt x="277710" y="1171981"/>
                </a:moveTo>
                <a:lnTo>
                  <a:pt x="248221" y="1201445"/>
                </a:lnTo>
                <a:lnTo>
                  <a:pt x="336753" y="1290015"/>
                </a:lnTo>
                <a:lnTo>
                  <a:pt x="395617" y="1231049"/>
                </a:lnTo>
                <a:lnTo>
                  <a:pt x="336727" y="1231049"/>
                </a:lnTo>
                <a:lnTo>
                  <a:pt x="277710" y="1171981"/>
                </a:lnTo>
                <a:close/>
              </a:path>
              <a:path w="1371600" h="1885314">
                <a:moveTo>
                  <a:pt x="1113180" y="1239786"/>
                </a:moveTo>
                <a:lnTo>
                  <a:pt x="530402" y="1239786"/>
                </a:lnTo>
                <a:lnTo>
                  <a:pt x="530402" y="1281468"/>
                </a:lnTo>
                <a:lnTo>
                  <a:pt x="1113180" y="1281468"/>
                </a:lnTo>
                <a:lnTo>
                  <a:pt x="1113180" y="1239786"/>
                </a:lnTo>
                <a:close/>
              </a:path>
              <a:path w="1371600" h="1885314">
                <a:moveTo>
                  <a:pt x="498309" y="1069174"/>
                </a:moveTo>
                <a:lnTo>
                  <a:pt x="336727" y="1231049"/>
                </a:lnTo>
                <a:lnTo>
                  <a:pt x="395617" y="1231049"/>
                </a:lnTo>
                <a:lnTo>
                  <a:pt x="527811" y="1098626"/>
                </a:lnTo>
                <a:lnTo>
                  <a:pt x="498309" y="1069174"/>
                </a:lnTo>
                <a:close/>
              </a:path>
              <a:path w="1371600" h="1885314">
                <a:moveTo>
                  <a:pt x="277710" y="869530"/>
                </a:moveTo>
                <a:lnTo>
                  <a:pt x="248221" y="899007"/>
                </a:lnTo>
                <a:lnTo>
                  <a:pt x="336753" y="987577"/>
                </a:lnTo>
                <a:lnTo>
                  <a:pt x="395626" y="928598"/>
                </a:lnTo>
                <a:lnTo>
                  <a:pt x="336727" y="928598"/>
                </a:lnTo>
                <a:lnTo>
                  <a:pt x="277710" y="869530"/>
                </a:lnTo>
                <a:close/>
              </a:path>
              <a:path w="1371600" h="1885314">
                <a:moveTo>
                  <a:pt x="1113180" y="937336"/>
                </a:moveTo>
                <a:lnTo>
                  <a:pt x="530402" y="937336"/>
                </a:lnTo>
                <a:lnTo>
                  <a:pt x="530402" y="979017"/>
                </a:lnTo>
                <a:lnTo>
                  <a:pt x="1113180" y="979017"/>
                </a:lnTo>
                <a:lnTo>
                  <a:pt x="1113180" y="937336"/>
                </a:lnTo>
                <a:close/>
              </a:path>
              <a:path w="1371600" h="1885314">
                <a:moveTo>
                  <a:pt x="498309" y="766724"/>
                </a:moveTo>
                <a:lnTo>
                  <a:pt x="336727" y="928598"/>
                </a:lnTo>
                <a:lnTo>
                  <a:pt x="395626" y="928598"/>
                </a:lnTo>
                <a:lnTo>
                  <a:pt x="527811" y="796175"/>
                </a:lnTo>
                <a:lnTo>
                  <a:pt x="498309" y="766724"/>
                </a:lnTo>
                <a:close/>
              </a:path>
              <a:path w="1371600" h="1885314">
                <a:moveTo>
                  <a:pt x="277710" y="567093"/>
                </a:moveTo>
                <a:lnTo>
                  <a:pt x="248221" y="596557"/>
                </a:lnTo>
                <a:lnTo>
                  <a:pt x="336753" y="685126"/>
                </a:lnTo>
                <a:lnTo>
                  <a:pt x="395617" y="626160"/>
                </a:lnTo>
                <a:lnTo>
                  <a:pt x="336727" y="626160"/>
                </a:lnTo>
                <a:lnTo>
                  <a:pt x="277710" y="567093"/>
                </a:lnTo>
                <a:close/>
              </a:path>
              <a:path w="1371600" h="1885314">
                <a:moveTo>
                  <a:pt x="1113180" y="634885"/>
                </a:moveTo>
                <a:lnTo>
                  <a:pt x="530402" y="634885"/>
                </a:lnTo>
                <a:lnTo>
                  <a:pt x="530402" y="676567"/>
                </a:lnTo>
                <a:lnTo>
                  <a:pt x="1113180" y="676567"/>
                </a:lnTo>
                <a:lnTo>
                  <a:pt x="1113180" y="634885"/>
                </a:lnTo>
                <a:close/>
              </a:path>
              <a:path w="1371600" h="1885314">
                <a:moveTo>
                  <a:pt x="498309" y="464286"/>
                </a:moveTo>
                <a:lnTo>
                  <a:pt x="336727" y="626160"/>
                </a:lnTo>
                <a:lnTo>
                  <a:pt x="395617" y="626160"/>
                </a:lnTo>
                <a:lnTo>
                  <a:pt x="527811" y="493737"/>
                </a:lnTo>
                <a:lnTo>
                  <a:pt x="498309" y="464286"/>
                </a:lnTo>
                <a:close/>
              </a:path>
              <a:path w="1371600" h="1885314">
                <a:moveTo>
                  <a:pt x="1133474" y="360324"/>
                </a:moveTo>
                <a:lnTo>
                  <a:pt x="238112" y="360337"/>
                </a:lnTo>
                <a:lnTo>
                  <a:pt x="1133487" y="360337"/>
                </a:lnTo>
                <a:close/>
              </a:path>
              <a:path w="1371600" h="1885314">
                <a:moveTo>
                  <a:pt x="484822" y="138709"/>
                </a:moveTo>
                <a:lnTo>
                  <a:pt x="443141" y="138709"/>
                </a:lnTo>
                <a:lnTo>
                  <a:pt x="443141" y="168135"/>
                </a:lnTo>
                <a:lnTo>
                  <a:pt x="313601" y="242747"/>
                </a:lnTo>
                <a:lnTo>
                  <a:pt x="264883" y="318655"/>
                </a:lnTo>
                <a:lnTo>
                  <a:pt x="314401" y="318655"/>
                </a:lnTo>
                <a:lnTo>
                  <a:pt x="343192" y="273799"/>
                </a:lnTo>
                <a:lnTo>
                  <a:pt x="484822" y="192214"/>
                </a:lnTo>
                <a:lnTo>
                  <a:pt x="484822" y="138709"/>
                </a:lnTo>
                <a:close/>
              </a:path>
              <a:path w="1371600" h="1885314">
                <a:moveTo>
                  <a:pt x="928458" y="41681"/>
                </a:moveTo>
                <a:lnTo>
                  <a:pt x="886777" y="41681"/>
                </a:lnTo>
                <a:lnTo>
                  <a:pt x="886777" y="192214"/>
                </a:lnTo>
                <a:lnTo>
                  <a:pt x="1028407" y="273799"/>
                </a:lnTo>
                <a:lnTo>
                  <a:pt x="1057186" y="318655"/>
                </a:lnTo>
                <a:lnTo>
                  <a:pt x="1106728" y="318655"/>
                </a:lnTo>
                <a:lnTo>
                  <a:pt x="1057986" y="242747"/>
                </a:lnTo>
                <a:lnTo>
                  <a:pt x="928458" y="168135"/>
                </a:lnTo>
                <a:lnTo>
                  <a:pt x="928458" y="138709"/>
                </a:lnTo>
                <a:lnTo>
                  <a:pt x="1348460" y="138709"/>
                </a:lnTo>
                <a:lnTo>
                  <a:pt x="1340986" y="127634"/>
                </a:lnTo>
                <a:lnTo>
                  <a:pt x="1307799" y="105243"/>
                </a:lnTo>
                <a:lnTo>
                  <a:pt x="1267205" y="97027"/>
                </a:lnTo>
                <a:lnTo>
                  <a:pt x="928458" y="97027"/>
                </a:lnTo>
                <a:lnTo>
                  <a:pt x="928458" y="41681"/>
                </a:lnTo>
                <a:close/>
              </a:path>
              <a:path w="1371600" h="1885314">
                <a:moveTo>
                  <a:pt x="609968" y="104266"/>
                </a:moveTo>
                <a:lnTo>
                  <a:pt x="568286" y="104266"/>
                </a:lnTo>
                <a:lnTo>
                  <a:pt x="568286" y="201015"/>
                </a:lnTo>
                <a:lnTo>
                  <a:pt x="803313" y="201015"/>
                </a:lnTo>
                <a:lnTo>
                  <a:pt x="803313" y="159334"/>
                </a:lnTo>
                <a:lnTo>
                  <a:pt x="609968" y="159334"/>
                </a:lnTo>
                <a:lnTo>
                  <a:pt x="609968" y="104266"/>
                </a:lnTo>
                <a:close/>
              </a:path>
              <a:path w="1371600" h="1885314">
                <a:moveTo>
                  <a:pt x="803313" y="104266"/>
                </a:moveTo>
                <a:lnTo>
                  <a:pt x="761631" y="104266"/>
                </a:lnTo>
                <a:lnTo>
                  <a:pt x="761631" y="159334"/>
                </a:lnTo>
                <a:lnTo>
                  <a:pt x="803313" y="159334"/>
                </a:lnTo>
                <a:lnTo>
                  <a:pt x="803313" y="104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836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Ticket</a:t>
            </a:r>
            <a:r>
              <a:rPr spc="-50" dirty="0"/>
              <a:t> </a:t>
            </a:r>
            <a:r>
              <a:rPr spc="-15" dirty="0"/>
              <a:t>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416</Words>
  <Application>Microsoft Office PowerPoint</Application>
  <PresentationFormat>Custom</PresentationFormat>
  <Paragraphs>92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BentonSans</vt:lpstr>
      <vt:lpstr>BentonSans-Book</vt:lpstr>
      <vt:lpstr>BentonSans-Light</vt:lpstr>
      <vt:lpstr>Calibri</vt:lpstr>
      <vt:lpstr>Office Theme</vt:lpstr>
      <vt:lpstr>Service</vt:lpstr>
      <vt:lpstr>Service</vt:lpstr>
      <vt:lpstr>Tickets</vt:lpstr>
      <vt:lpstr>PowerPoint Presentation</vt:lpstr>
      <vt:lpstr>Ticket Details</vt:lpstr>
      <vt:lpstr>Ticket Details</vt:lpstr>
      <vt:lpstr>Ticket Details</vt:lpstr>
      <vt:lpstr>Ticket Details</vt:lpstr>
      <vt:lpstr>Ticket Details</vt:lpstr>
      <vt:lpstr>Ticket Details</vt:lpstr>
      <vt:lpstr>Ticket Details</vt:lpstr>
      <vt:lpstr>Ticket Details</vt:lpstr>
      <vt:lpstr>Ticket Details</vt:lpstr>
      <vt:lpstr>Ticket Summary</vt:lpstr>
      <vt:lpstr>Ticket Summary</vt:lpstr>
      <vt:lpstr>Ticket Summary</vt:lpstr>
      <vt:lpstr>Ticket Summary</vt:lpstr>
      <vt:lpstr>Ticket Summary</vt:lpstr>
      <vt:lpstr>View Key  Performance  Indicators</vt:lpstr>
      <vt:lpstr>Technical Information</vt:lpstr>
      <vt:lpstr>Technical Information continued: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Sudi Gummi</dc:creator>
  <cp:lastModifiedBy>Sudi Gummi</cp:lastModifiedBy>
  <cp:revision>3</cp:revision>
  <dcterms:created xsi:type="dcterms:W3CDTF">2018-05-24T16:46:05Z</dcterms:created>
  <dcterms:modified xsi:type="dcterms:W3CDTF">2021-02-25T05:46:15Z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2018-05-24T00:00:00Z</vt:filetime>
  </property>
  <property fmtid="{D5CDD505-2E9C-101B-9397-08002B2CF9AE}" pid="3" name="Creator">
    <vt:lpwstr>Adobe InDesign CC 13.0 (Macintosh)</vt:lpwstr>
  </property>
  <property fmtid="{D5CDD505-2E9C-101B-9397-08002B2CF9AE}" pid="4" name="LastSaved">
    <vt:filetime>2018-05-24T00:00:00Z</vt:filetime>
  </property>
</Properties>
</file>